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4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2B62-FC43-439F-A822-27275DD2AA5A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FAEFF-E0D1-475B-90B3-7E321F2E619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764704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/>
              <a:t>-SABINO CASSESE</a:t>
            </a:r>
            <a:br>
              <a:rPr lang="it-IT" sz="2400" b="1" dirty="0" smtClean="0"/>
            </a:br>
            <a:r>
              <a:rPr lang="it-IT" sz="2400" b="1" dirty="0" smtClean="0"/>
              <a:t>LA DEMOCRAZIA E I SUOI LIMITI</a:t>
            </a:r>
            <a:br>
              <a:rPr lang="it-IT" sz="2400" b="1" dirty="0" smtClean="0"/>
            </a:br>
            <a:r>
              <a:rPr lang="it-IT" sz="2400" b="1" dirty="0" smtClean="0"/>
              <a:t>MONDADORI</a:t>
            </a:r>
            <a:br>
              <a:rPr lang="it-IT" sz="2400" b="1" dirty="0" smtClean="0"/>
            </a:br>
            <a:r>
              <a:rPr lang="it-IT" sz="2400" b="1" dirty="0" smtClean="0"/>
              <a:t>-SERGIO ROMANO</a:t>
            </a:r>
            <a:br>
              <a:rPr lang="it-IT" sz="2400" b="1" dirty="0" smtClean="0"/>
            </a:br>
            <a:r>
              <a:rPr lang="it-IT" sz="2400" b="1" dirty="0" smtClean="0"/>
              <a:t>GUERRE ,DEBITI E DEMOCRAZIA</a:t>
            </a:r>
            <a:br>
              <a:rPr lang="it-IT" sz="2400" b="1" dirty="0" smtClean="0"/>
            </a:br>
            <a:r>
              <a:rPr lang="it-IT" sz="2400" b="1" dirty="0" smtClean="0"/>
              <a:t>EDITORI LATERZA</a:t>
            </a:r>
            <a:br>
              <a:rPr lang="it-IT" sz="2400" b="1" dirty="0" smtClean="0"/>
            </a:br>
            <a:r>
              <a:rPr lang="it-IT" sz="2400" b="1" dirty="0" smtClean="0"/>
              <a:t>-CARLO GALLI</a:t>
            </a:r>
            <a:br>
              <a:rPr lang="it-IT" sz="2400" b="1" dirty="0" smtClean="0"/>
            </a:br>
            <a:r>
              <a:rPr lang="it-IT" sz="2400" b="1" dirty="0" smtClean="0"/>
              <a:t>DEMOCRAZIA SENZA POPOLO</a:t>
            </a:r>
            <a:br>
              <a:rPr lang="it-IT" sz="2400" b="1" dirty="0" smtClean="0"/>
            </a:br>
            <a:r>
              <a:rPr lang="it-IT" sz="2400" b="1" dirty="0" smtClean="0"/>
              <a:t>SERIE BIANCA FELTRINELLI</a:t>
            </a:r>
            <a:br>
              <a:rPr lang="it-IT" sz="2400" b="1" dirty="0" smtClean="0"/>
            </a:br>
            <a:r>
              <a:rPr lang="it-IT" sz="2400" b="1" dirty="0" smtClean="0"/>
              <a:t>-SALVATORE SETTIS</a:t>
            </a:r>
            <a:br>
              <a:rPr lang="it-IT" sz="2400" b="1" dirty="0" smtClean="0"/>
            </a:br>
            <a:r>
              <a:rPr lang="it-IT" sz="2400" b="1" dirty="0" smtClean="0"/>
              <a:t>COSTITUZIONE, PERCHÉ ATTUARLA È MEGLIO CHE CAMBIARLA</a:t>
            </a:r>
            <a:br>
              <a:rPr lang="it-IT" sz="2400" b="1" dirty="0" smtClean="0"/>
            </a:br>
            <a:r>
              <a:rPr lang="it-IT" sz="2400" b="1" dirty="0" smtClean="0"/>
              <a:t>EINAUDI</a:t>
            </a:r>
            <a:br>
              <a:rPr lang="it-IT" sz="2400" b="1" dirty="0" smtClean="0"/>
            </a:br>
            <a:r>
              <a:rPr lang="it-IT" sz="2400" b="1" dirty="0" err="1" smtClean="0"/>
              <a:t>-G.CRAINZ</a:t>
            </a:r>
            <a:r>
              <a:rPr lang="it-IT" sz="2400" b="1" dirty="0" smtClean="0"/>
              <a:t>  CARLO FUSARO</a:t>
            </a:r>
            <a:br>
              <a:rPr lang="it-IT" sz="2400" b="1" dirty="0" smtClean="0"/>
            </a:br>
            <a:r>
              <a:rPr lang="it-IT" sz="2400" b="1" dirty="0" smtClean="0"/>
              <a:t>AGGIORNARE LA COSTITUZIONE</a:t>
            </a:r>
            <a:br>
              <a:rPr lang="it-IT" sz="2400" b="1" dirty="0" smtClean="0"/>
            </a:br>
            <a:r>
              <a:rPr lang="it-IT" sz="2400" b="1" dirty="0" smtClean="0"/>
              <a:t>SAGGINE DONZELLI EDITORE</a:t>
            </a:r>
            <a:endParaRPr lang="it-IT" sz="24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16632"/>
            <a:ext cx="8103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LETTURE CONSIGLIATE DA prof. Sandra PELUCCHI</a:t>
            </a:r>
            <a:endParaRPr lang="it-IT" sz="2800" dirty="0"/>
          </a:p>
        </p:txBody>
      </p:sp>
      <p:pic>
        <p:nvPicPr>
          <p:cNvPr id="4" name="Immagin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5368"/>
            <a:ext cx="936104" cy="9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Bertazzini</dc:creator>
  <cp:lastModifiedBy>Luca Bertazzini</cp:lastModifiedBy>
  <cp:revision>3</cp:revision>
  <dcterms:created xsi:type="dcterms:W3CDTF">2017-03-23T15:20:36Z</dcterms:created>
  <dcterms:modified xsi:type="dcterms:W3CDTF">2017-03-23T15:28:19Z</dcterms:modified>
</cp:coreProperties>
</file>