
<file path=[Content_Types].xml><?xml version="1.0" encoding="utf-8"?>
<Types xmlns="http://schemas.openxmlformats.org/package/2006/content-types">
  <Override PartName="/ppt/slides/slide5.xml" ContentType="application/vnd.openxmlformats-officedocument.presentationml.slide+xml"/>
  <Override PartName="/ppt/slides/slide6.xml" ContentType="application/vnd.openxmlformats-officedocument.presentationml.slide+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Masters/slideMaster1.xml" ContentType="application/vnd.openxmlformats-officedocument.presentationml.slideMaster+xml"/>
  <Override PartName="/ppt/slides/slide3.xml" ContentType="application/vnd.openxmlformats-officedocument.presentationml.slide+xml"/>
  <Override PartName="/ppt/slides/slide4.xml" ContentType="application/vnd.openxmlformats-officedocument.presentationml.slide+xml"/>
  <Override PartName="/ppt/presProps.xml" ContentType="application/vnd.openxmlformats-officedocument.presentationml.presProps+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s/slide1.xml" ContentType="application/vnd.openxmlformats-officedocument.presentationml.slide+xml"/>
  <Override PartName="/ppt/slides/slide2.xml" ContentType="application/vnd.openxmlformats-officedocument.presentationml.slide+xml"/>
  <Override PartName="/ppt/theme/theme1.xml" ContentType="application/vnd.openxmlformats-officedocument.theme+xml"/>
  <Override PartName="/ppt/slideLayouts/slideLayout2.xml" ContentType="application/vnd.openxmlformats-officedocument.presentationml.slideLayout+xml"/>
  <Override PartName="/ppt/slideLayouts/slideLayout3.xml" ContentType="application/vnd.openxmlformats-officedocument.presentationml.slideLayout+xml"/>
  <Default Extension="jpeg" ContentType="image/jpe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Layouts/slideLayout1.xml" ContentType="application/vnd.openxmlformats-officedocument.presentationml.slideLayout+xml"/>
  <Override PartName="/ppt/theme/themeOverride1.xml" ContentType="application/vnd.openxmlformats-officedocument.themeOverride+xml"/>
  <Override PartName="/docProps/app.xml" ContentType="application/vnd.openxmlformats-officedocument.extended-properties+xml"/>
  <Override PartName="/ppt/slides/slide10.xml" ContentType="application/vnd.openxmlformats-officedocument.presentationml.slide+xml"/>
  <Override PartName="/ppt/tableStyles.xml" ContentType="application/vnd.openxmlformats-officedocument.presentationml.tableStyles+xml"/>
  <Override PartName="/ppt/slideLayouts/slideLayout11.xml" ContentType="application/vnd.openxmlformats-officedocument.presentationml.slideLayout+xml"/>
  <Override PartName="/ppt/slideLayouts/slideLayout10.xml" ContentType="application/vnd.openxmlformats-officedocument.presentationml.slideLayout+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viewProps.xml" ContentType="application/vnd.openxmlformats-officedocument.presentationml.viewProps+xml"/>
  <Override PartName="/ppt/slideLayouts/slideLayout9.xml" ContentType="application/vnd.openxmlformats-officedocument.presentationml.slideLayout+xml"/>
  <Override PartName="/docProps/core.xml" ContentType="application/vnd.openxmlformats-package.core-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autoCompressPictures="0">
  <p:sldMasterIdLst>
    <p:sldMasterId id="2147483852" r:id="rId1"/>
  </p:sldMasterIdLst>
  <p:sldIdLst>
    <p:sldId id="277" r:id="rId2"/>
    <p:sldId id="259" r:id="rId3"/>
    <p:sldId id="260" r:id="rId4"/>
    <p:sldId id="261" r:id="rId5"/>
    <p:sldId id="274" r:id="rId6"/>
    <p:sldId id="275" r:id="rId7"/>
    <p:sldId id="278" r:id="rId8"/>
    <p:sldId id="279" r:id="rId9"/>
    <p:sldId id="280" r:id="rId10"/>
    <p:sldId id="256" r:id="rId11"/>
  </p:sldIdLst>
  <p:sldSz cx="12192000" cy="6858000"/>
  <p:notesSz cx="6858000" cy="9144000"/>
  <p:defaultTex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xmlns=""/>
    </p:ext>
  </p:extLst>
</p:presentation>
</file>

<file path=ppt/presProps.xml><?xml version="1.0" encoding="utf-8"?>
<p:presentationPr xmlns:a="http://schemas.openxmlformats.org/drawingml/2006/main" xmlns:r="http://schemas.openxmlformats.org/officeDocument/2006/relationships" xmlns:p="http://schemas.openxmlformats.org/presentationml/2006/main">
  <p:clrMru>
    <a:srgbClr val="5B9BD5"/>
    <a:srgbClr val="00B050"/>
    <a:srgbClr val="7C9587"/>
    <a:srgbClr val="C3EDD6"/>
  </p:clrMru>
  <p:extLst>
    <p:ext uri="{E76CE94A-603C-4142-B9EB-6D1370010A27}">
      <p14:discardImageEditData xmlns:p14="http://schemas.microsoft.com/office/powerpoint/2010/main" xmlns="" val="0"/>
    </p:ext>
    <p:ext uri="{D31A062A-798A-4329-ABDD-BBA856620510}">
      <p14:defaultImageDpi xmlns:p14="http://schemas.microsoft.com/office/powerpoint/2010/main" xmlns="" val="220"/>
    </p:ext>
    <p:ext uri="{FD5EFAAD-0ECE-453E-9831-46B23BE46B34}">
      <p15:chartTrackingRefBased xmlns:p15="http://schemas.microsoft.com/office/powerpoint/2012/main" xmlns=""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horzBarState="maximized">
    <p:restoredLeft sz="14995" autoAdjust="0"/>
    <p:restoredTop sz="94660"/>
  </p:normalViewPr>
  <p:slideViewPr>
    <p:cSldViewPr snapToGrid="0">
      <p:cViewPr>
        <p:scale>
          <a:sx n="70" d="100"/>
          <a:sy n="70" d="100"/>
        </p:scale>
        <p:origin x="-19" y="67"/>
      </p:cViewPr>
      <p:guideLst>
        <p:guide orient="horz" pos="2160"/>
        <p:guide pos="3840"/>
      </p:guideLst>
    </p:cSldViewPr>
  </p:slideViewPr>
  <p:notesTextViewPr>
    <p:cViewPr>
      <p:scale>
        <a:sx n="1" d="1"/>
        <a:sy n="1" d="1"/>
      </p:scale>
      <p:origin x="0" y="0"/>
    </p:cViewPr>
  </p:notesTextViewPr>
  <p:gridSpacing cx="73736200" cy="7373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viewProps" Target="viewProps.xml"/><Relationship Id="rId3" Type="http://schemas.openxmlformats.org/officeDocument/2006/relationships/slide" Target="slides/slide2.xml"/><Relationship Id="rId7" Type="http://schemas.openxmlformats.org/officeDocument/2006/relationships/slide" Target="slides/slide6.xml"/><Relationship Id="rId12" Type="http://schemas.openxmlformats.org/officeDocument/2006/relationships/presProps" Target="presProps.xml"/><Relationship Id="rId2" Type="http://schemas.openxmlformats.org/officeDocument/2006/relationships/slide" Target="slides/slide1.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5" Type="http://schemas.openxmlformats.org/officeDocument/2006/relationships/slide" Target="slides/slide4.xml"/><Relationship Id="rId15" Type="http://schemas.openxmlformats.org/officeDocument/2006/relationships/tableStyles" Target="tableStyles.xml"/><Relationship Id="rId10" Type="http://schemas.openxmlformats.org/officeDocument/2006/relationships/slide" Target="slides/slide9.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theme" Target="theme/theme1.xml"/></Relationship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Diapositiva titolo">
    <p:spTree>
      <p:nvGrpSpPr>
        <p:cNvPr id="1" name=""/>
        <p:cNvGrpSpPr/>
        <p:nvPr/>
      </p:nvGrpSpPr>
      <p:grpSpPr>
        <a:xfrm>
          <a:off x="0" y="0"/>
          <a:ext cx="0" cy="0"/>
          <a:chOff x="0" y="0"/>
          <a:chExt cx="0" cy="0"/>
        </a:xfrm>
      </p:grpSpPr>
      <p:sp>
        <p:nvSpPr>
          <p:cNvPr id="2" name="Titolo 1"/>
          <p:cNvSpPr>
            <a:spLocks noGrp="1"/>
          </p:cNvSpPr>
          <p:nvPr>
            <p:ph type="ctrTitle"/>
          </p:nvPr>
        </p:nvSpPr>
        <p:spPr>
          <a:xfrm>
            <a:off x="1524000" y="1122363"/>
            <a:ext cx="9144000" cy="2387600"/>
          </a:xfrm>
        </p:spPr>
        <p:txBody>
          <a:bodyPr anchor="b"/>
          <a:lstStyle>
            <a:lvl1pPr algn="ctr">
              <a:defRPr sz="6000"/>
            </a:lvl1pPr>
          </a:lstStyle>
          <a:p>
            <a:r>
              <a:rPr lang="it-IT" smtClean="0"/>
              <a:t>Fare clic per modificare lo stile del titolo</a:t>
            </a:r>
            <a:endParaRPr lang="it-IT"/>
          </a:p>
        </p:txBody>
      </p:sp>
      <p:sp>
        <p:nvSpPr>
          <p:cNvPr id="3" name="Sottotitolo 2"/>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it-IT" smtClean="0"/>
              <a:t>Fare clic per modificare lo stile del sottotitolo dello schema</a:t>
            </a:r>
            <a:endParaRPr lang="it-IT"/>
          </a:p>
        </p:txBody>
      </p:sp>
      <p:sp>
        <p:nvSpPr>
          <p:cNvPr id="4" name="Segnaposto data 3"/>
          <p:cNvSpPr>
            <a:spLocks noGrp="1"/>
          </p:cNvSpPr>
          <p:nvPr>
            <p:ph type="dt" sz="half" idx="10"/>
          </p:nvPr>
        </p:nvSpPr>
        <p:spPr/>
        <p:txBody>
          <a:bodyPr/>
          <a:lstStyle/>
          <a:p>
            <a:fld id="{5586B75A-687E-405C-8A0B-8D00578BA2C3}" type="datetimeFigureOut">
              <a:rPr lang="en-US" smtClean="0"/>
              <a:pPr/>
              <a:t>6/25/2015</a:t>
            </a:fld>
            <a:endParaRPr lang="en-US" dirty="0"/>
          </a:p>
        </p:txBody>
      </p:sp>
      <p:sp>
        <p:nvSpPr>
          <p:cNvPr id="5" name="Segnaposto piè di pagina 4"/>
          <p:cNvSpPr>
            <a:spLocks noGrp="1"/>
          </p:cNvSpPr>
          <p:nvPr>
            <p:ph type="ftr" sz="quarter" idx="11"/>
          </p:nvPr>
        </p:nvSpPr>
        <p:spPr/>
        <p:txBody>
          <a:bodyPr/>
          <a:lstStyle/>
          <a:p>
            <a:endParaRPr lang="en-US" dirty="0"/>
          </a:p>
        </p:txBody>
      </p:sp>
      <p:sp>
        <p:nvSpPr>
          <p:cNvPr id="6" name="Segnaposto numero diapositiva 5"/>
          <p:cNvSpPr>
            <a:spLocks noGrp="1"/>
          </p:cNvSpPr>
          <p:nvPr>
            <p:ph type="sldNum" sz="quarter" idx="12"/>
          </p:nvPr>
        </p:nvSpPr>
        <p:spPr/>
        <p:txBody>
          <a:bodyPr/>
          <a:lstStyle/>
          <a:p>
            <a:fld id="{4FAB73BC-B049-4115-A692-8D63A059BFB8}" type="slidenum">
              <a:rPr lang="en-US" smtClean="0"/>
              <a:pPr/>
              <a:t>‹N›</a:t>
            </a:fld>
            <a:endParaRPr lang="en-US" dirty="0"/>
          </a:p>
        </p:txBody>
      </p:sp>
    </p:spTree>
    <p:extLst>
      <p:ext uri="{BB962C8B-B14F-4D97-AF65-F5344CB8AC3E}">
        <p14:creationId xmlns:p14="http://schemas.microsoft.com/office/powerpoint/2010/main" xmlns="" val="4238750564"/>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olo e contenuto">
    <p:spTree>
      <p:nvGrpSpPr>
        <p:cNvPr id="1" name=""/>
        <p:cNvGrpSpPr/>
        <p:nvPr/>
      </p:nvGrpSpPr>
      <p:grpSpPr>
        <a:xfrm>
          <a:off x="0" y="0"/>
          <a:ext cx="0" cy="0"/>
          <a:chOff x="0" y="0"/>
          <a:chExt cx="0" cy="0"/>
        </a:xfrm>
      </p:grpSpPr>
      <p:sp>
        <p:nvSpPr>
          <p:cNvPr id="2" name="Titolo 1"/>
          <p:cNvSpPr>
            <a:spLocks noGrp="1"/>
          </p:cNvSpPr>
          <p:nvPr>
            <p:ph type="title"/>
          </p:nvPr>
        </p:nvSpPr>
        <p:spPr/>
        <p:txBody>
          <a:bodyPr/>
          <a:lstStyle/>
          <a:p>
            <a:r>
              <a:rPr lang="it-IT" smtClean="0"/>
              <a:t>Fare clic per modificare lo stile del titolo</a:t>
            </a:r>
            <a:endParaRPr lang="it-IT"/>
          </a:p>
        </p:txBody>
      </p:sp>
      <p:sp>
        <p:nvSpPr>
          <p:cNvPr id="3" name="Segnaposto contenuto 2"/>
          <p:cNvSpPr>
            <a:spLocks noGrp="1"/>
          </p:cNvSpPr>
          <p:nvPr>
            <p:ph idx="1"/>
          </p:nvPr>
        </p:nvSpPr>
        <p:spPr/>
        <p:txBody>
          <a:bodyPr/>
          <a:lstStyle/>
          <a:p>
            <a:pPr lvl="0"/>
            <a:r>
              <a:rPr lang="it-IT" smtClean="0"/>
              <a:t>Fare clic per modificare stili del testo dello schema</a:t>
            </a:r>
          </a:p>
          <a:p>
            <a:pPr lvl="1"/>
            <a:r>
              <a:rPr lang="it-IT" smtClean="0"/>
              <a:t>Secondo livello</a:t>
            </a:r>
          </a:p>
          <a:p>
            <a:pPr lvl="2"/>
            <a:r>
              <a:rPr lang="it-IT" smtClean="0"/>
              <a:t>Terzo livello</a:t>
            </a:r>
          </a:p>
          <a:p>
            <a:pPr lvl="3"/>
            <a:r>
              <a:rPr lang="it-IT" smtClean="0"/>
              <a:t>Quarto livello</a:t>
            </a:r>
          </a:p>
          <a:p>
            <a:pPr lvl="4"/>
            <a:r>
              <a:rPr lang="it-IT" smtClean="0"/>
              <a:t>Quinto livello</a:t>
            </a:r>
            <a:endParaRPr lang="it-IT"/>
          </a:p>
        </p:txBody>
      </p:sp>
      <p:sp>
        <p:nvSpPr>
          <p:cNvPr id="4" name="Segnaposto data 3"/>
          <p:cNvSpPr>
            <a:spLocks noGrp="1"/>
          </p:cNvSpPr>
          <p:nvPr>
            <p:ph type="dt" sz="half" idx="10"/>
          </p:nvPr>
        </p:nvSpPr>
        <p:spPr/>
        <p:txBody>
          <a:bodyPr/>
          <a:lstStyle/>
          <a:p>
            <a:fld id="{5586B75A-687E-405C-8A0B-8D00578BA2C3}" type="datetimeFigureOut">
              <a:rPr lang="en-US" smtClean="0"/>
              <a:pPr/>
              <a:t>6/25/2015</a:t>
            </a:fld>
            <a:endParaRPr lang="en-US" dirty="0"/>
          </a:p>
        </p:txBody>
      </p:sp>
      <p:sp>
        <p:nvSpPr>
          <p:cNvPr id="5" name="Segnaposto piè di pagina 4"/>
          <p:cNvSpPr>
            <a:spLocks noGrp="1"/>
          </p:cNvSpPr>
          <p:nvPr>
            <p:ph type="ftr" sz="quarter" idx="11"/>
          </p:nvPr>
        </p:nvSpPr>
        <p:spPr/>
        <p:txBody>
          <a:bodyPr/>
          <a:lstStyle/>
          <a:p>
            <a:endParaRPr lang="en-US" dirty="0"/>
          </a:p>
        </p:txBody>
      </p:sp>
      <p:sp>
        <p:nvSpPr>
          <p:cNvPr id="6" name="Segnaposto numero diapositiva 5"/>
          <p:cNvSpPr>
            <a:spLocks noGrp="1"/>
          </p:cNvSpPr>
          <p:nvPr>
            <p:ph type="sldNum" sz="quarter" idx="12"/>
          </p:nvPr>
        </p:nvSpPr>
        <p:spPr/>
        <p:txBody>
          <a:bodyPr/>
          <a:lstStyle/>
          <a:p>
            <a:fld id="{4FAB73BC-B049-4115-A692-8D63A059BFB8}" type="slidenum">
              <a:rPr lang="en-US" smtClean="0"/>
              <a:pPr/>
              <a:t>‹N›</a:t>
            </a:fld>
            <a:endParaRPr lang="en-US" dirty="0"/>
          </a:p>
        </p:txBody>
      </p:sp>
    </p:spTree>
    <p:extLst>
      <p:ext uri="{BB962C8B-B14F-4D97-AF65-F5344CB8AC3E}">
        <p14:creationId xmlns:p14="http://schemas.microsoft.com/office/powerpoint/2010/main" xmlns="" val="1480332873"/>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Intestazione sezione">
    <p:spTree>
      <p:nvGrpSpPr>
        <p:cNvPr id="1" name=""/>
        <p:cNvGrpSpPr/>
        <p:nvPr/>
      </p:nvGrpSpPr>
      <p:grpSpPr>
        <a:xfrm>
          <a:off x="0" y="0"/>
          <a:ext cx="0" cy="0"/>
          <a:chOff x="0" y="0"/>
          <a:chExt cx="0" cy="0"/>
        </a:xfrm>
      </p:grpSpPr>
      <p:sp>
        <p:nvSpPr>
          <p:cNvPr id="2" name="Titolo 1"/>
          <p:cNvSpPr>
            <a:spLocks noGrp="1"/>
          </p:cNvSpPr>
          <p:nvPr>
            <p:ph type="title"/>
          </p:nvPr>
        </p:nvSpPr>
        <p:spPr>
          <a:xfrm>
            <a:off x="831850" y="1709738"/>
            <a:ext cx="10515600" cy="2852737"/>
          </a:xfrm>
        </p:spPr>
        <p:txBody>
          <a:bodyPr anchor="b"/>
          <a:lstStyle>
            <a:lvl1pPr>
              <a:defRPr sz="6000"/>
            </a:lvl1pPr>
          </a:lstStyle>
          <a:p>
            <a:r>
              <a:rPr lang="it-IT" smtClean="0"/>
              <a:t>Fare clic per modificare lo stile del titolo</a:t>
            </a:r>
            <a:endParaRPr lang="it-IT"/>
          </a:p>
        </p:txBody>
      </p:sp>
      <p:sp>
        <p:nvSpPr>
          <p:cNvPr id="3" name="Segnaposto testo 2"/>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it-IT" smtClean="0"/>
              <a:t>Fare clic per modificare stili del testo dello schema</a:t>
            </a:r>
          </a:p>
        </p:txBody>
      </p:sp>
      <p:sp>
        <p:nvSpPr>
          <p:cNvPr id="4" name="Segnaposto data 3"/>
          <p:cNvSpPr>
            <a:spLocks noGrp="1"/>
          </p:cNvSpPr>
          <p:nvPr>
            <p:ph type="dt" sz="half" idx="10"/>
          </p:nvPr>
        </p:nvSpPr>
        <p:spPr/>
        <p:txBody>
          <a:bodyPr/>
          <a:lstStyle/>
          <a:p>
            <a:fld id="{5586B75A-687E-405C-8A0B-8D00578BA2C3}" type="datetimeFigureOut">
              <a:rPr lang="en-US" smtClean="0"/>
              <a:pPr/>
              <a:t>6/25/2015</a:t>
            </a:fld>
            <a:endParaRPr lang="en-US" dirty="0"/>
          </a:p>
        </p:txBody>
      </p:sp>
      <p:sp>
        <p:nvSpPr>
          <p:cNvPr id="5" name="Segnaposto piè di pagina 4"/>
          <p:cNvSpPr>
            <a:spLocks noGrp="1"/>
          </p:cNvSpPr>
          <p:nvPr>
            <p:ph type="ftr" sz="quarter" idx="11"/>
          </p:nvPr>
        </p:nvSpPr>
        <p:spPr/>
        <p:txBody>
          <a:bodyPr/>
          <a:lstStyle/>
          <a:p>
            <a:endParaRPr lang="en-US" dirty="0"/>
          </a:p>
        </p:txBody>
      </p:sp>
      <p:sp>
        <p:nvSpPr>
          <p:cNvPr id="6" name="Segnaposto numero diapositiva 5"/>
          <p:cNvSpPr>
            <a:spLocks noGrp="1"/>
          </p:cNvSpPr>
          <p:nvPr>
            <p:ph type="sldNum" sz="quarter" idx="12"/>
          </p:nvPr>
        </p:nvSpPr>
        <p:spPr/>
        <p:txBody>
          <a:bodyPr/>
          <a:lstStyle/>
          <a:p>
            <a:fld id="{4FAB73BC-B049-4115-A692-8D63A059BFB8}" type="slidenum">
              <a:rPr lang="en-US" smtClean="0"/>
              <a:pPr/>
              <a:t>‹N›</a:t>
            </a:fld>
            <a:endParaRPr lang="en-US" dirty="0"/>
          </a:p>
        </p:txBody>
      </p:sp>
    </p:spTree>
    <p:extLst>
      <p:ext uri="{BB962C8B-B14F-4D97-AF65-F5344CB8AC3E}">
        <p14:creationId xmlns:p14="http://schemas.microsoft.com/office/powerpoint/2010/main" xmlns="" val="1157829080"/>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Due contenuti">
    <p:spTree>
      <p:nvGrpSpPr>
        <p:cNvPr id="1" name=""/>
        <p:cNvGrpSpPr/>
        <p:nvPr/>
      </p:nvGrpSpPr>
      <p:grpSpPr>
        <a:xfrm>
          <a:off x="0" y="0"/>
          <a:ext cx="0" cy="0"/>
          <a:chOff x="0" y="0"/>
          <a:chExt cx="0" cy="0"/>
        </a:xfrm>
      </p:grpSpPr>
      <p:sp>
        <p:nvSpPr>
          <p:cNvPr id="2" name="Titolo 1"/>
          <p:cNvSpPr>
            <a:spLocks noGrp="1"/>
          </p:cNvSpPr>
          <p:nvPr>
            <p:ph type="title"/>
          </p:nvPr>
        </p:nvSpPr>
        <p:spPr/>
        <p:txBody>
          <a:bodyPr/>
          <a:lstStyle/>
          <a:p>
            <a:r>
              <a:rPr lang="it-IT" smtClean="0"/>
              <a:t>Fare clic per modificare lo stile del titolo</a:t>
            </a:r>
            <a:endParaRPr lang="it-IT"/>
          </a:p>
        </p:txBody>
      </p:sp>
      <p:sp>
        <p:nvSpPr>
          <p:cNvPr id="3" name="Segnaposto contenuto 2"/>
          <p:cNvSpPr>
            <a:spLocks noGrp="1"/>
          </p:cNvSpPr>
          <p:nvPr>
            <p:ph sz="half" idx="1"/>
          </p:nvPr>
        </p:nvSpPr>
        <p:spPr>
          <a:xfrm>
            <a:off x="838200" y="1825625"/>
            <a:ext cx="5181600" cy="4351338"/>
          </a:xfrm>
        </p:spPr>
        <p:txBody>
          <a:bodyPr/>
          <a:lstStyle/>
          <a:p>
            <a:pPr lvl="0"/>
            <a:r>
              <a:rPr lang="it-IT" smtClean="0"/>
              <a:t>Fare clic per modificare stili del testo dello schema</a:t>
            </a:r>
          </a:p>
          <a:p>
            <a:pPr lvl="1"/>
            <a:r>
              <a:rPr lang="it-IT" smtClean="0"/>
              <a:t>Secondo livello</a:t>
            </a:r>
          </a:p>
          <a:p>
            <a:pPr lvl="2"/>
            <a:r>
              <a:rPr lang="it-IT" smtClean="0"/>
              <a:t>Terzo livello</a:t>
            </a:r>
          </a:p>
          <a:p>
            <a:pPr lvl="3"/>
            <a:r>
              <a:rPr lang="it-IT" smtClean="0"/>
              <a:t>Quarto livello</a:t>
            </a:r>
          </a:p>
          <a:p>
            <a:pPr lvl="4"/>
            <a:r>
              <a:rPr lang="it-IT" smtClean="0"/>
              <a:t>Quinto livello</a:t>
            </a:r>
            <a:endParaRPr lang="it-IT"/>
          </a:p>
        </p:txBody>
      </p:sp>
      <p:sp>
        <p:nvSpPr>
          <p:cNvPr id="4" name="Segnaposto contenuto 3"/>
          <p:cNvSpPr>
            <a:spLocks noGrp="1"/>
          </p:cNvSpPr>
          <p:nvPr>
            <p:ph sz="half" idx="2"/>
          </p:nvPr>
        </p:nvSpPr>
        <p:spPr>
          <a:xfrm>
            <a:off x="6172200" y="1825625"/>
            <a:ext cx="5181600" cy="4351338"/>
          </a:xfrm>
        </p:spPr>
        <p:txBody>
          <a:bodyPr/>
          <a:lstStyle/>
          <a:p>
            <a:pPr lvl="0"/>
            <a:r>
              <a:rPr lang="it-IT" smtClean="0"/>
              <a:t>Fare clic per modificare stili del testo dello schema</a:t>
            </a:r>
          </a:p>
          <a:p>
            <a:pPr lvl="1"/>
            <a:r>
              <a:rPr lang="it-IT" smtClean="0"/>
              <a:t>Secondo livello</a:t>
            </a:r>
          </a:p>
          <a:p>
            <a:pPr lvl="2"/>
            <a:r>
              <a:rPr lang="it-IT" smtClean="0"/>
              <a:t>Terzo livello</a:t>
            </a:r>
          </a:p>
          <a:p>
            <a:pPr lvl="3"/>
            <a:r>
              <a:rPr lang="it-IT" smtClean="0"/>
              <a:t>Quarto livello</a:t>
            </a:r>
          </a:p>
          <a:p>
            <a:pPr lvl="4"/>
            <a:r>
              <a:rPr lang="it-IT" smtClean="0"/>
              <a:t>Quinto livello</a:t>
            </a:r>
            <a:endParaRPr lang="it-IT"/>
          </a:p>
        </p:txBody>
      </p:sp>
      <p:sp>
        <p:nvSpPr>
          <p:cNvPr id="5" name="Segnaposto data 4"/>
          <p:cNvSpPr>
            <a:spLocks noGrp="1"/>
          </p:cNvSpPr>
          <p:nvPr>
            <p:ph type="dt" sz="half" idx="10"/>
          </p:nvPr>
        </p:nvSpPr>
        <p:spPr/>
        <p:txBody>
          <a:bodyPr/>
          <a:lstStyle/>
          <a:p>
            <a:fld id="{5586B75A-687E-405C-8A0B-8D00578BA2C3}" type="datetimeFigureOut">
              <a:rPr lang="en-US" smtClean="0"/>
              <a:pPr/>
              <a:t>6/25/2015</a:t>
            </a:fld>
            <a:endParaRPr lang="en-US" dirty="0"/>
          </a:p>
        </p:txBody>
      </p:sp>
      <p:sp>
        <p:nvSpPr>
          <p:cNvPr id="6" name="Segnaposto piè di pagina 5"/>
          <p:cNvSpPr>
            <a:spLocks noGrp="1"/>
          </p:cNvSpPr>
          <p:nvPr>
            <p:ph type="ftr" sz="quarter" idx="11"/>
          </p:nvPr>
        </p:nvSpPr>
        <p:spPr/>
        <p:txBody>
          <a:bodyPr/>
          <a:lstStyle/>
          <a:p>
            <a:endParaRPr lang="en-US" dirty="0"/>
          </a:p>
        </p:txBody>
      </p:sp>
      <p:sp>
        <p:nvSpPr>
          <p:cNvPr id="7" name="Segnaposto numero diapositiva 6"/>
          <p:cNvSpPr>
            <a:spLocks noGrp="1"/>
          </p:cNvSpPr>
          <p:nvPr>
            <p:ph type="sldNum" sz="quarter" idx="12"/>
          </p:nvPr>
        </p:nvSpPr>
        <p:spPr/>
        <p:txBody>
          <a:bodyPr/>
          <a:lstStyle/>
          <a:p>
            <a:fld id="{4FAB73BC-B049-4115-A692-8D63A059BFB8}" type="slidenum">
              <a:rPr lang="en-US" smtClean="0"/>
              <a:pPr/>
              <a:t>‹N›</a:t>
            </a:fld>
            <a:endParaRPr lang="en-US" dirty="0"/>
          </a:p>
        </p:txBody>
      </p:sp>
    </p:spTree>
    <p:extLst>
      <p:ext uri="{BB962C8B-B14F-4D97-AF65-F5344CB8AC3E}">
        <p14:creationId xmlns:p14="http://schemas.microsoft.com/office/powerpoint/2010/main" xmlns="" val="1027964874"/>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nfronto">
    <p:spTree>
      <p:nvGrpSpPr>
        <p:cNvPr id="1" name=""/>
        <p:cNvGrpSpPr/>
        <p:nvPr/>
      </p:nvGrpSpPr>
      <p:grpSpPr>
        <a:xfrm>
          <a:off x="0" y="0"/>
          <a:ext cx="0" cy="0"/>
          <a:chOff x="0" y="0"/>
          <a:chExt cx="0" cy="0"/>
        </a:xfrm>
      </p:grpSpPr>
      <p:sp>
        <p:nvSpPr>
          <p:cNvPr id="2" name="Titolo 1"/>
          <p:cNvSpPr>
            <a:spLocks noGrp="1"/>
          </p:cNvSpPr>
          <p:nvPr>
            <p:ph type="title"/>
          </p:nvPr>
        </p:nvSpPr>
        <p:spPr>
          <a:xfrm>
            <a:off x="839788" y="365125"/>
            <a:ext cx="10515600" cy="1325563"/>
          </a:xfrm>
        </p:spPr>
        <p:txBody>
          <a:bodyPr/>
          <a:lstStyle/>
          <a:p>
            <a:r>
              <a:rPr lang="it-IT" smtClean="0"/>
              <a:t>Fare clic per modificare lo stile del titolo</a:t>
            </a:r>
            <a:endParaRPr lang="it-IT"/>
          </a:p>
        </p:txBody>
      </p:sp>
      <p:sp>
        <p:nvSpPr>
          <p:cNvPr id="3" name="Segnaposto testo 2"/>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it-IT" smtClean="0"/>
              <a:t>Fare clic per modificare stili del testo dello schema</a:t>
            </a:r>
          </a:p>
        </p:txBody>
      </p:sp>
      <p:sp>
        <p:nvSpPr>
          <p:cNvPr id="4" name="Segnaposto contenuto 3"/>
          <p:cNvSpPr>
            <a:spLocks noGrp="1"/>
          </p:cNvSpPr>
          <p:nvPr>
            <p:ph sz="half" idx="2"/>
          </p:nvPr>
        </p:nvSpPr>
        <p:spPr>
          <a:xfrm>
            <a:off x="839788" y="2505075"/>
            <a:ext cx="5157787" cy="3684588"/>
          </a:xfrm>
        </p:spPr>
        <p:txBody>
          <a:bodyPr/>
          <a:lstStyle/>
          <a:p>
            <a:pPr lvl="0"/>
            <a:r>
              <a:rPr lang="it-IT" smtClean="0"/>
              <a:t>Fare clic per modificare stili del testo dello schema</a:t>
            </a:r>
          </a:p>
          <a:p>
            <a:pPr lvl="1"/>
            <a:r>
              <a:rPr lang="it-IT" smtClean="0"/>
              <a:t>Secondo livello</a:t>
            </a:r>
          </a:p>
          <a:p>
            <a:pPr lvl="2"/>
            <a:r>
              <a:rPr lang="it-IT" smtClean="0"/>
              <a:t>Terzo livello</a:t>
            </a:r>
          </a:p>
          <a:p>
            <a:pPr lvl="3"/>
            <a:r>
              <a:rPr lang="it-IT" smtClean="0"/>
              <a:t>Quarto livello</a:t>
            </a:r>
          </a:p>
          <a:p>
            <a:pPr lvl="4"/>
            <a:r>
              <a:rPr lang="it-IT" smtClean="0"/>
              <a:t>Quinto livello</a:t>
            </a:r>
            <a:endParaRPr lang="it-IT"/>
          </a:p>
        </p:txBody>
      </p:sp>
      <p:sp>
        <p:nvSpPr>
          <p:cNvPr id="5" name="Segnaposto testo 4"/>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it-IT" smtClean="0"/>
              <a:t>Fare clic per modificare stili del testo dello schema</a:t>
            </a:r>
          </a:p>
        </p:txBody>
      </p:sp>
      <p:sp>
        <p:nvSpPr>
          <p:cNvPr id="6" name="Segnaposto contenuto 5"/>
          <p:cNvSpPr>
            <a:spLocks noGrp="1"/>
          </p:cNvSpPr>
          <p:nvPr>
            <p:ph sz="quarter" idx="4"/>
          </p:nvPr>
        </p:nvSpPr>
        <p:spPr>
          <a:xfrm>
            <a:off x="6172200" y="2505075"/>
            <a:ext cx="5183188" cy="3684588"/>
          </a:xfrm>
        </p:spPr>
        <p:txBody>
          <a:bodyPr/>
          <a:lstStyle/>
          <a:p>
            <a:pPr lvl="0"/>
            <a:r>
              <a:rPr lang="it-IT" smtClean="0"/>
              <a:t>Fare clic per modificare stili del testo dello schema</a:t>
            </a:r>
          </a:p>
          <a:p>
            <a:pPr lvl="1"/>
            <a:r>
              <a:rPr lang="it-IT" smtClean="0"/>
              <a:t>Secondo livello</a:t>
            </a:r>
          </a:p>
          <a:p>
            <a:pPr lvl="2"/>
            <a:r>
              <a:rPr lang="it-IT" smtClean="0"/>
              <a:t>Terzo livello</a:t>
            </a:r>
          </a:p>
          <a:p>
            <a:pPr lvl="3"/>
            <a:r>
              <a:rPr lang="it-IT" smtClean="0"/>
              <a:t>Quarto livello</a:t>
            </a:r>
          </a:p>
          <a:p>
            <a:pPr lvl="4"/>
            <a:r>
              <a:rPr lang="it-IT" smtClean="0"/>
              <a:t>Quinto livello</a:t>
            </a:r>
            <a:endParaRPr lang="it-IT"/>
          </a:p>
        </p:txBody>
      </p:sp>
      <p:sp>
        <p:nvSpPr>
          <p:cNvPr id="7" name="Segnaposto data 6"/>
          <p:cNvSpPr>
            <a:spLocks noGrp="1"/>
          </p:cNvSpPr>
          <p:nvPr>
            <p:ph type="dt" sz="half" idx="10"/>
          </p:nvPr>
        </p:nvSpPr>
        <p:spPr/>
        <p:txBody>
          <a:bodyPr/>
          <a:lstStyle/>
          <a:p>
            <a:fld id="{5586B75A-687E-405C-8A0B-8D00578BA2C3}" type="datetimeFigureOut">
              <a:rPr lang="en-US" smtClean="0"/>
              <a:pPr/>
              <a:t>6/25/2015</a:t>
            </a:fld>
            <a:endParaRPr lang="en-US" dirty="0"/>
          </a:p>
        </p:txBody>
      </p:sp>
      <p:sp>
        <p:nvSpPr>
          <p:cNvPr id="8" name="Segnaposto piè di pagina 7"/>
          <p:cNvSpPr>
            <a:spLocks noGrp="1"/>
          </p:cNvSpPr>
          <p:nvPr>
            <p:ph type="ftr" sz="quarter" idx="11"/>
          </p:nvPr>
        </p:nvSpPr>
        <p:spPr/>
        <p:txBody>
          <a:bodyPr/>
          <a:lstStyle/>
          <a:p>
            <a:endParaRPr lang="en-US" dirty="0"/>
          </a:p>
        </p:txBody>
      </p:sp>
      <p:sp>
        <p:nvSpPr>
          <p:cNvPr id="9" name="Segnaposto numero diapositiva 8"/>
          <p:cNvSpPr>
            <a:spLocks noGrp="1"/>
          </p:cNvSpPr>
          <p:nvPr>
            <p:ph type="sldNum" sz="quarter" idx="12"/>
          </p:nvPr>
        </p:nvSpPr>
        <p:spPr/>
        <p:txBody>
          <a:bodyPr/>
          <a:lstStyle/>
          <a:p>
            <a:fld id="{4FAB73BC-B049-4115-A692-8D63A059BFB8}" type="slidenum">
              <a:rPr lang="en-US" smtClean="0"/>
              <a:pPr/>
              <a:t>‹N›</a:t>
            </a:fld>
            <a:endParaRPr lang="en-US" dirty="0"/>
          </a:p>
        </p:txBody>
      </p:sp>
    </p:spTree>
    <p:extLst>
      <p:ext uri="{BB962C8B-B14F-4D97-AF65-F5344CB8AC3E}">
        <p14:creationId xmlns:p14="http://schemas.microsoft.com/office/powerpoint/2010/main" xmlns="" val="939991543"/>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Solo titolo">
    <p:spTree>
      <p:nvGrpSpPr>
        <p:cNvPr id="1" name=""/>
        <p:cNvGrpSpPr/>
        <p:nvPr/>
      </p:nvGrpSpPr>
      <p:grpSpPr>
        <a:xfrm>
          <a:off x="0" y="0"/>
          <a:ext cx="0" cy="0"/>
          <a:chOff x="0" y="0"/>
          <a:chExt cx="0" cy="0"/>
        </a:xfrm>
      </p:grpSpPr>
      <p:sp>
        <p:nvSpPr>
          <p:cNvPr id="2" name="Titolo 1"/>
          <p:cNvSpPr>
            <a:spLocks noGrp="1"/>
          </p:cNvSpPr>
          <p:nvPr>
            <p:ph type="title"/>
          </p:nvPr>
        </p:nvSpPr>
        <p:spPr/>
        <p:txBody>
          <a:bodyPr/>
          <a:lstStyle/>
          <a:p>
            <a:r>
              <a:rPr lang="it-IT" smtClean="0"/>
              <a:t>Fare clic per modificare lo stile del titolo</a:t>
            </a:r>
            <a:endParaRPr lang="it-IT"/>
          </a:p>
        </p:txBody>
      </p:sp>
      <p:sp>
        <p:nvSpPr>
          <p:cNvPr id="3" name="Segnaposto data 2"/>
          <p:cNvSpPr>
            <a:spLocks noGrp="1"/>
          </p:cNvSpPr>
          <p:nvPr>
            <p:ph type="dt" sz="half" idx="10"/>
          </p:nvPr>
        </p:nvSpPr>
        <p:spPr/>
        <p:txBody>
          <a:bodyPr/>
          <a:lstStyle/>
          <a:p>
            <a:fld id="{5586B75A-687E-405C-8A0B-8D00578BA2C3}" type="datetimeFigureOut">
              <a:rPr lang="en-US" smtClean="0"/>
              <a:pPr/>
              <a:t>6/25/2015</a:t>
            </a:fld>
            <a:endParaRPr lang="en-US" dirty="0"/>
          </a:p>
        </p:txBody>
      </p:sp>
      <p:sp>
        <p:nvSpPr>
          <p:cNvPr id="4" name="Segnaposto piè di pagina 3"/>
          <p:cNvSpPr>
            <a:spLocks noGrp="1"/>
          </p:cNvSpPr>
          <p:nvPr>
            <p:ph type="ftr" sz="quarter" idx="11"/>
          </p:nvPr>
        </p:nvSpPr>
        <p:spPr/>
        <p:txBody>
          <a:bodyPr/>
          <a:lstStyle/>
          <a:p>
            <a:endParaRPr lang="en-US" dirty="0"/>
          </a:p>
        </p:txBody>
      </p:sp>
      <p:sp>
        <p:nvSpPr>
          <p:cNvPr id="5" name="Segnaposto numero diapositiva 4"/>
          <p:cNvSpPr>
            <a:spLocks noGrp="1"/>
          </p:cNvSpPr>
          <p:nvPr>
            <p:ph type="sldNum" sz="quarter" idx="12"/>
          </p:nvPr>
        </p:nvSpPr>
        <p:spPr/>
        <p:txBody>
          <a:bodyPr/>
          <a:lstStyle/>
          <a:p>
            <a:fld id="{4FAB73BC-B049-4115-A692-8D63A059BFB8}" type="slidenum">
              <a:rPr lang="en-US" smtClean="0"/>
              <a:pPr/>
              <a:t>‹N›</a:t>
            </a:fld>
            <a:endParaRPr lang="en-US" dirty="0"/>
          </a:p>
        </p:txBody>
      </p:sp>
    </p:spTree>
    <p:extLst>
      <p:ext uri="{BB962C8B-B14F-4D97-AF65-F5344CB8AC3E}">
        <p14:creationId xmlns:p14="http://schemas.microsoft.com/office/powerpoint/2010/main" xmlns="" val="1509020501"/>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Vuota">
    <p:spTree>
      <p:nvGrpSpPr>
        <p:cNvPr id="1" name=""/>
        <p:cNvGrpSpPr/>
        <p:nvPr/>
      </p:nvGrpSpPr>
      <p:grpSpPr>
        <a:xfrm>
          <a:off x="0" y="0"/>
          <a:ext cx="0" cy="0"/>
          <a:chOff x="0" y="0"/>
          <a:chExt cx="0" cy="0"/>
        </a:xfrm>
      </p:grpSpPr>
      <p:sp>
        <p:nvSpPr>
          <p:cNvPr id="2" name="Segnaposto data 1"/>
          <p:cNvSpPr>
            <a:spLocks noGrp="1"/>
          </p:cNvSpPr>
          <p:nvPr>
            <p:ph type="dt" sz="half" idx="10"/>
          </p:nvPr>
        </p:nvSpPr>
        <p:spPr/>
        <p:txBody>
          <a:bodyPr/>
          <a:lstStyle/>
          <a:p>
            <a:fld id="{5586B75A-687E-405C-8A0B-8D00578BA2C3}" type="datetimeFigureOut">
              <a:rPr lang="en-US" smtClean="0"/>
              <a:pPr/>
              <a:t>6/25/2015</a:t>
            </a:fld>
            <a:endParaRPr lang="en-US" dirty="0"/>
          </a:p>
        </p:txBody>
      </p:sp>
      <p:sp>
        <p:nvSpPr>
          <p:cNvPr id="3" name="Segnaposto piè di pagina 2"/>
          <p:cNvSpPr>
            <a:spLocks noGrp="1"/>
          </p:cNvSpPr>
          <p:nvPr>
            <p:ph type="ftr" sz="quarter" idx="11"/>
          </p:nvPr>
        </p:nvSpPr>
        <p:spPr/>
        <p:txBody>
          <a:bodyPr/>
          <a:lstStyle/>
          <a:p>
            <a:endParaRPr lang="en-US" dirty="0"/>
          </a:p>
        </p:txBody>
      </p:sp>
      <p:sp>
        <p:nvSpPr>
          <p:cNvPr id="4" name="Segnaposto numero diapositiva 3"/>
          <p:cNvSpPr>
            <a:spLocks noGrp="1"/>
          </p:cNvSpPr>
          <p:nvPr>
            <p:ph type="sldNum" sz="quarter" idx="12"/>
          </p:nvPr>
        </p:nvSpPr>
        <p:spPr/>
        <p:txBody>
          <a:bodyPr/>
          <a:lstStyle/>
          <a:p>
            <a:fld id="{4FAB73BC-B049-4115-A692-8D63A059BFB8}" type="slidenum">
              <a:rPr lang="en-US" smtClean="0"/>
              <a:pPr/>
              <a:t>‹N›</a:t>
            </a:fld>
            <a:endParaRPr lang="en-US" dirty="0"/>
          </a:p>
        </p:txBody>
      </p:sp>
    </p:spTree>
    <p:extLst>
      <p:ext uri="{BB962C8B-B14F-4D97-AF65-F5344CB8AC3E}">
        <p14:creationId xmlns:p14="http://schemas.microsoft.com/office/powerpoint/2010/main" xmlns="" val="3483497406"/>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uto con didascalia">
    <p:spTree>
      <p:nvGrpSpPr>
        <p:cNvPr id="1" name=""/>
        <p:cNvGrpSpPr/>
        <p:nvPr/>
      </p:nvGrpSpPr>
      <p:grpSpPr>
        <a:xfrm>
          <a:off x="0" y="0"/>
          <a:ext cx="0" cy="0"/>
          <a:chOff x="0" y="0"/>
          <a:chExt cx="0" cy="0"/>
        </a:xfrm>
      </p:grpSpPr>
      <p:sp>
        <p:nvSpPr>
          <p:cNvPr id="2" name="Titolo 1"/>
          <p:cNvSpPr>
            <a:spLocks noGrp="1"/>
          </p:cNvSpPr>
          <p:nvPr>
            <p:ph type="title"/>
          </p:nvPr>
        </p:nvSpPr>
        <p:spPr>
          <a:xfrm>
            <a:off x="839788" y="457200"/>
            <a:ext cx="3932237" cy="1600200"/>
          </a:xfrm>
        </p:spPr>
        <p:txBody>
          <a:bodyPr anchor="b"/>
          <a:lstStyle>
            <a:lvl1pPr>
              <a:defRPr sz="3200"/>
            </a:lvl1pPr>
          </a:lstStyle>
          <a:p>
            <a:r>
              <a:rPr lang="it-IT" smtClean="0"/>
              <a:t>Fare clic per modificare lo stile del titolo</a:t>
            </a:r>
            <a:endParaRPr lang="it-IT"/>
          </a:p>
        </p:txBody>
      </p:sp>
      <p:sp>
        <p:nvSpPr>
          <p:cNvPr id="3" name="Segnaposto contenuto 2"/>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it-IT" smtClean="0"/>
              <a:t>Fare clic per modificare stili del testo dello schema</a:t>
            </a:r>
          </a:p>
          <a:p>
            <a:pPr lvl="1"/>
            <a:r>
              <a:rPr lang="it-IT" smtClean="0"/>
              <a:t>Secondo livello</a:t>
            </a:r>
          </a:p>
          <a:p>
            <a:pPr lvl="2"/>
            <a:r>
              <a:rPr lang="it-IT" smtClean="0"/>
              <a:t>Terzo livello</a:t>
            </a:r>
          </a:p>
          <a:p>
            <a:pPr lvl="3"/>
            <a:r>
              <a:rPr lang="it-IT" smtClean="0"/>
              <a:t>Quarto livello</a:t>
            </a:r>
          </a:p>
          <a:p>
            <a:pPr lvl="4"/>
            <a:r>
              <a:rPr lang="it-IT" smtClean="0"/>
              <a:t>Quinto livello</a:t>
            </a:r>
            <a:endParaRPr lang="it-IT"/>
          </a:p>
        </p:txBody>
      </p:sp>
      <p:sp>
        <p:nvSpPr>
          <p:cNvPr id="4" name="Segnaposto testo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it-IT" smtClean="0"/>
              <a:t>Fare clic per modificare stili del testo dello schema</a:t>
            </a:r>
          </a:p>
        </p:txBody>
      </p:sp>
      <p:sp>
        <p:nvSpPr>
          <p:cNvPr id="5" name="Segnaposto data 4"/>
          <p:cNvSpPr>
            <a:spLocks noGrp="1"/>
          </p:cNvSpPr>
          <p:nvPr>
            <p:ph type="dt" sz="half" idx="10"/>
          </p:nvPr>
        </p:nvSpPr>
        <p:spPr/>
        <p:txBody>
          <a:bodyPr/>
          <a:lstStyle/>
          <a:p>
            <a:fld id="{5586B75A-687E-405C-8A0B-8D00578BA2C3}" type="datetimeFigureOut">
              <a:rPr lang="en-US" smtClean="0"/>
              <a:pPr/>
              <a:t>6/25/2015</a:t>
            </a:fld>
            <a:endParaRPr lang="en-US" dirty="0"/>
          </a:p>
        </p:txBody>
      </p:sp>
      <p:sp>
        <p:nvSpPr>
          <p:cNvPr id="6" name="Segnaposto piè di pagina 5"/>
          <p:cNvSpPr>
            <a:spLocks noGrp="1"/>
          </p:cNvSpPr>
          <p:nvPr>
            <p:ph type="ftr" sz="quarter" idx="11"/>
          </p:nvPr>
        </p:nvSpPr>
        <p:spPr/>
        <p:txBody>
          <a:bodyPr/>
          <a:lstStyle/>
          <a:p>
            <a:endParaRPr lang="en-US" dirty="0"/>
          </a:p>
        </p:txBody>
      </p:sp>
      <p:sp>
        <p:nvSpPr>
          <p:cNvPr id="7" name="Segnaposto numero diapositiva 6"/>
          <p:cNvSpPr>
            <a:spLocks noGrp="1"/>
          </p:cNvSpPr>
          <p:nvPr>
            <p:ph type="sldNum" sz="quarter" idx="12"/>
          </p:nvPr>
        </p:nvSpPr>
        <p:spPr/>
        <p:txBody>
          <a:bodyPr/>
          <a:lstStyle/>
          <a:p>
            <a:fld id="{4FAB73BC-B049-4115-A692-8D63A059BFB8}" type="slidenum">
              <a:rPr lang="en-US" smtClean="0"/>
              <a:pPr/>
              <a:t>‹N›</a:t>
            </a:fld>
            <a:endParaRPr lang="en-US" dirty="0"/>
          </a:p>
        </p:txBody>
      </p:sp>
    </p:spTree>
    <p:extLst>
      <p:ext uri="{BB962C8B-B14F-4D97-AF65-F5344CB8AC3E}">
        <p14:creationId xmlns:p14="http://schemas.microsoft.com/office/powerpoint/2010/main" xmlns="" val="1934442753"/>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Immagine con didascalia">
    <p:spTree>
      <p:nvGrpSpPr>
        <p:cNvPr id="1" name=""/>
        <p:cNvGrpSpPr/>
        <p:nvPr/>
      </p:nvGrpSpPr>
      <p:grpSpPr>
        <a:xfrm>
          <a:off x="0" y="0"/>
          <a:ext cx="0" cy="0"/>
          <a:chOff x="0" y="0"/>
          <a:chExt cx="0" cy="0"/>
        </a:xfrm>
      </p:grpSpPr>
      <p:sp>
        <p:nvSpPr>
          <p:cNvPr id="2" name="Titolo 1"/>
          <p:cNvSpPr>
            <a:spLocks noGrp="1"/>
          </p:cNvSpPr>
          <p:nvPr>
            <p:ph type="title"/>
          </p:nvPr>
        </p:nvSpPr>
        <p:spPr>
          <a:xfrm>
            <a:off x="839788" y="457200"/>
            <a:ext cx="3932237" cy="1600200"/>
          </a:xfrm>
        </p:spPr>
        <p:txBody>
          <a:bodyPr anchor="b"/>
          <a:lstStyle>
            <a:lvl1pPr>
              <a:defRPr sz="3200"/>
            </a:lvl1pPr>
          </a:lstStyle>
          <a:p>
            <a:r>
              <a:rPr lang="it-IT" smtClean="0"/>
              <a:t>Fare clic per modificare lo stile del titolo</a:t>
            </a:r>
            <a:endParaRPr lang="it-IT"/>
          </a:p>
        </p:txBody>
      </p:sp>
      <p:sp>
        <p:nvSpPr>
          <p:cNvPr id="3" name="Segnaposto immagine 2"/>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it-IT"/>
          </a:p>
        </p:txBody>
      </p:sp>
      <p:sp>
        <p:nvSpPr>
          <p:cNvPr id="4" name="Segnaposto testo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it-IT" smtClean="0"/>
              <a:t>Fare clic per modificare stili del testo dello schema</a:t>
            </a:r>
          </a:p>
        </p:txBody>
      </p:sp>
      <p:sp>
        <p:nvSpPr>
          <p:cNvPr id="5" name="Segnaposto data 4"/>
          <p:cNvSpPr>
            <a:spLocks noGrp="1"/>
          </p:cNvSpPr>
          <p:nvPr>
            <p:ph type="dt" sz="half" idx="10"/>
          </p:nvPr>
        </p:nvSpPr>
        <p:spPr/>
        <p:txBody>
          <a:bodyPr/>
          <a:lstStyle/>
          <a:p>
            <a:fld id="{5586B75A-687E-405C-8A0B-8D00578BA2C3}" type="datetimeFigureOut">
              <a:rPr lang="en-US" smtClean="0"/>
              <a:pPr/>
              <a:t>6/25/2015</a:t>
            </a:fld>
            <a:endParaRPr lang="en-US" dirty="0"/>
          </a:p>
        </p:txBody>
      </p:sp>
      <p:sp>
        <p:nvSpPr>
          <p:cNvPr id="6" name="Segnaposto piè di pagina 5"/>
          <p:cNvSpPr>
            <a:spLocks noGrp="1"/>
          </p:cNvSpPr>
          <p:nvPr>
            <p:ph type="ftr" sz="quarter" idx="11"/>
          </p:nvPr>
        </p:nvSpPr>
        <p:spPr/>
        <p:txBody>
          <a:bodyPr/>
          <a:lstStyle/>
          <a:p>
            <a:endParaRPr lang="en-US" dirty="0"/>
          </a:p>
        </p:txBody>
      </p:sp>
      <p:sp>
        <p:nvSpPr>
          <p:cNvPr id="7" name="Segnaposto numero diapositiva 6"/>
          <p:cNvSpPr>
            <a:spLocks noGrp="1"/>
          </p:cNvSpPr>
          <p:nvPr>
            <p:ph type="sldNum" sz="quarter" idx="12"/>
          </p:nvPr>
        </p:nvSpPr>
        <p:spPr/>
        <p:txBody>
          <a:bodyPr/>
          <a:lstStyle/>
          <a:p>
            <a:fld id="{4FAB73BC-B049-4115-A692-8D63A059BFB8}" type="slidenum">
              <a:rPr lang="en-US" smtClean="0"/>
              <a:pPr/>
              <a:t>‹N›</a:t>
            </a:fld>
            <a:endParaRPr lang="en-US" dirty="0"/>
          </a:p>
        </p:txBody>
      </p:sp>
    </p:spTree>
    <p:extLst>
      <p:ext uri="{BB962C8B-B14F-4D97-AF65-F5344CB8AC3E}">
        <p14:creationId xmlns:p14="http://schemas.microsoft.com/office/powerpoint/2010/main" xmlns="" val="3394785249"/>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olo e testo verticale">
    <p:spTree>
      <p:nvGrpSpPr>
        <p:cNvPr id="1" name=""/>
        <p:cNvGrpSpPr/>
        <p:nvPr/>
      </p:nvGrpSpPr>
      <p:grpSpPr>
        <a:xfrm>
          <a:off x="0" y="0"/>
          <a:ext cx="0" cy="0"/>
          <a:chOff x="0" y="0"/>
          <a:chExt cx="0" cy="0"/>
        </a:xfrm>
      </p:grpSpPr>
      <p:sp>
        <p:nvSpPr>
          <p:cNvPr id="2" name="Titolo 1"/>
          <p:cNvSpPr>
            <a:spLocks noGrp="1"/>
          </p:cNvSpPr>
          <p:nvPr>
            <p:ph type="title"/>
          </p:nvPr>
        </p:nvSpPr>
        <p:spPr/>
        <p:txBody>
          <a:bodyPr/>
          <a:lstStyle/>
          <a:p>
            <a:r>
              <a:rPr lang="it-IT" smtClean="0"/>
              <a:t>Fare clic per modificare lo stile del titolo</a:t>
            </a:r>
            <a:endParaRPr lang="it-IT"/>
          </a:p>
        </p:txBody>
      </p:sp>
      <p:sp>
        <p:nvSpPr>
          <p:cNvPr id="3" name="Segnaposto testo verticale 2"/>
          <p:cNvSpPr>
            <a:spLocks noGrp="1"/>
          </p:cNvSpPr>
          <p:nvPr>
            <p:ph type="body" orient="vert" idx="1"/>
          </p:nvPr>
        </p:nvSpPr>
        <p:spPr/>
        <p:txBody>
          <a:bodyPr vert="eaVert"/>
          <a:lstStyle/>
          <a:p>
            <a:pPr lvl="0"/>
            <a:r>
              <a:rPr lang="it-IT" smtClean="0"/>
              <a:t>Fare clic per modificare stili del testo dello schema</a:t>
            </a:r>
          </a:p>
          <a:p>
            <a:pPr lvl="1"/>
            <a:r>
              <a:rPr lang="it-IT" smtClean="0"/>
              <a:t>Secondo livello</a:t>
            </a:r>
          </a:p>
          <a:p>
            <a:pPr lvl="2"/>
            <a:r>
              <a:rPr lang="it-IT" smtClean="0"/>
              <a:t>Terzo livello</a:t>
            </a:r>
          </a:p>
          <a:p>
            <a:pPr lvl="3"/>
            <a:r>
              <a:rPr lang="it-IT" smtClean="0"/>
              <a:t>Quarto livello</a:t>
            </a:r>
          </a:p>
          <a:p>
            <a:pPr lvl="4"/>
            <a:r>
              <a:rPr lang="it-IT" smtClean="0"/>
              <a:t>Quinto livello</a:t>
            </a:r>
            <a:endParaRPr lang="it-IT"/>
          </a:p>
        </p:txBody>
      </p:sp>
      <p:sp>
        <p:nvSpPr>
          <p:cNvPr id="4" name="Segnaposto data 3"/>
          <p:cNvSpPr>
            <a:spLocks noGrp="1"/>
          </p:cNvSpPr>
          <p:nvPr>
            <p:ph type="dt" sz="half" idx="10"/>
          </p:nvPr>
        </p:nvSpPr>
        <p:spPr/>
        <p:txBody>
          <a:bodyPr/>
          <a:lstStyle/>
          <a:p>
            <a:fld id="{5586B75A-687E-405C-8A0B-8D00578BA2C3}" type="datetimeFigureOut">
              <a:rPr lang="en-US" smtClean="0"/>
              <a:pPr/>
              <a:t>6/25/2015</a:t>
            </a:fld>
            <a:endParaRPr lang="en-US" dirty="0"/>
          </a:p>
        </p:txBody>
      </p:sp>
      <p:sp>
        <p:nvSpPr>
          <p:cNvPr id="5" name="Segnaposto piè di pagina 4"/>
          <p:cNvSpPr>
            <a:spLocks noGrp="1"/>
          </p:cNvSpPr>
          <p:nvPr>
            <p:ph type="ftr" sz="quarter" idx="11"/>
          </p:nvPr>
        </p:nvSpPr>
        <p:spPr/>
        <p:txBody>
          <a:bodyPr/>
          <a:lstStyle/>
          <a:p>
            <a:endParaRPr lang="en-US" dirty="0"/>
          </a:p>
        </p:txBody>
      </p:sp>
      <p:sp>
        <p:nvSpPr>
          <p:cNvPr id="6" name="Segnaposto numero diapositiva 5"/>
          <p:cNvSpPr>
            <a:spLocks noGrp="1"/>
          </p:cNvSpPr>
          <p:nvPr>
            <p:ph type="sldNum" sz="quarter" idx="12"/>
          </p:nvPr>
        </p:nvSpPr>
        <p:spPr/>
        <p:txBody>
          <a:bodyPr/>
          <a:lstStyle/>
          <a:p>
            <a:fld id="{4FAB73BC-B049-4115-A692-8D63A059BFB8}" type="slidenum">
              <a:rPr lang="en-US" smtClean="0"/>
              <a:pPr/>
              <a:t>‹N›</a:t>
            </a:fld>
            <a:endParaRPr lang="en-US" dirty="0"/>
          </a:p>
        </p:txBody>
      </p:sp>
    </p:spTree>
    <p:extLst>
      <p:ext uri="{BB962C8B-B14F-4D97-AF65-F5344CB8AC3E}">
        <p14:creationId xmlns:p14="http://schemas.microsoft.com/office/powerpoint/2010/main" xmlns="" val="1193783082"/>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1_Titolo e testo verticale">
    <p:spTree>
      <p:nvGrpSpPr>
        <p:cNvPr id="1" name=""/>
        <p:cNvGrpSpPr/>
        <p:nvPr/>
      </p:nvGrpSpPr>
      <p:grpSpPr>
        <a:xfrm>
          <a:off x="0" y="0"/>
          <a:ext cx="0" cy="0"/>
          <a:chOff x="0" y="0"/>
          <a:chExt cx="0" cy="0"/>
        </a:xfrm>
      </p:grpSpPr>
      <p:sp>
        <p:nvSpPr>
          <p:cNvPr id="2" name="Titolo verticale 1"/>
          <p:cNvSpPr>
            <a:spLocks noGrp="1"/>
          </p:cNvSpPr>
          <p:nvPr>
            <p:ph type="title" orient="vert"/>
          </p:nvPr>
        </p:nvSpPr>
        <p:spPr>
          <a:xfrm>
            <a:off x="8724900" y="365125"/>
            <a:ext cx="2628900" cy="5811838"/>
          </a:xfrm>
        </p:spPr>
        <p:txBody>
          <a:bodyPr vert="eaVert"/>
          <a:lstStyle/>
          <a:p>
            <a:r>
              <a:rPr lang="it-IT" smtClean="0"/>
              <a:t>Fare clic per modificare lo stile del titolo</a:t>
            </a:r>
            <a:endParaRPr lang="it-IT"/>
          </a:p>
        </p:txBody>
      </p:sp>
      <p:sp>
        <p:nvSpPr>
          <p:cNvPr id="3" name="Segnaposto testo verticale 2"/>
          <p:cNvSpPr>
            <a:spLocks noGrp="1"/>
          </p:cNvSpPr>
          <p:nvPr>
            <p:ph type="body" orient="vert" idx="1"/>
          </p:nvPr>
        </p:nvSpPr>
        <p:spPr>
          <a:xfrm>
            <a:off x="838200" y="365125"/>
            <a:ext cx="7734300" cy="5811838"/>
          </a:xfrm>
        </p:spPr>
        <p:txBody>
          <a:bodyPr vert="eaVert"/>
          <a:lstStyle/>
          <a:p>
            <a:pPr lvl="0"/>
            <a:r>
              <a:rPr lang="it-IT" smtClean="0"/>
              <a:t>Fare clic per modificare stili del testo dello schema</a:t>
            </a:r>
          </a:p>
          <a:p>
            <a:pPr lvl="1"/>
            <a:r>
              <a:rPr lang="it-IT" smtClean="0"/>
              <a:t>Secondo livello</a:t>
            </a:r>
          </a:p>
          <a:p>
            <a:pPr lvl="2"/>
            <a:r>
              <a:rPr lang="it-IT" smtClean="0"/>
              <a:t>Terzo livello</a:t>
            </a:r>
          </a:p>
          <a:p>
            <a:pPr lvl="3"/>
            <a:r>
              <a:rPr lang="it-IT" smtClean="0"/>
              <a:t>Quarto livello</a:t>
            </a:r>
          </a:p>
          <a:p>
            <a:pPr lvl="4"/>
            <a:r>
              <a:rPr lang="it-IT" smtClean="0"/>
              <a:t>Quinto livello</a:t>
            </a:r>
            <a:endParaRPr lang="it-IT"/>
          </a:p>
        </p:txBody>
      </p:sp>
      <p:sp>
        <p:nvSpPr>
          <p:cNvPr id="4" name="Segnaposto data 3"/>
          <p:cNvSpPr>
            <a:spLocks noGrp="1"/>
          </p:cNvSpPr>
          <p:nvPr>
            <p:ph type="dt" sz="half" idx="10"/>
          </p:nvPr>
        </p:nvSpPr>
        <p:spPr/>
        <p:txBody>
          <a:bodyPr/>
          <a:lstStyle/>
          <a:p>
            <a:fld id="{5586B75A-687E-405C-8A0B-8D00578BA2C3}" type="datetimeFigureOut">
              <a:rPr lang="en-US" smtClean="0"/>
              <a:pPr/>
              <a:t>6/25/2015</a:t>
            </a:fld>
            <a:endParaRPr lang="en-US" dirty="0"/>
          </a:p>
        </p:txBody>
      </p:sp>
      <p:sp>
        <p:nvSpPr>
          <p:cNvPr id="5" name="Segnaposto piè di pagina 4"/>
          <p:cNvSpPr>
            <a:spLocks noGrp="1"/>
          </p:cNvSpPr>
          <p:nvPr>
            <p:ph type="ftr" sz="quarter" idx="11"/>
          </p:nvPr>
        </p:nvSpPr>
        <p:spPr/>
        <p:txBody>
          <a:bodyPr/>
          <a:lstStyle/>
          <a:p>
            <a:endParaRPr lang="en-US" dirty="0"/>
          </a:p>
        </p:txBody>
      </p:sp>
      <p:sp>
        <p:nvSpPr>
          <p:cNvPr id="6" name="Segnaposto numero diapositiva 5"/>
          <p:cNvSpPr>
            <a:spLocks noGrp="1"/>
          </p:cNvSpPr>
          <p:nvPr>
            <p:ph type="sldNum" sz="quarter" idx="12"/>
          </p:nvPr>
        </p:nvSpPr>
        <p:spPr/>
        <p:txBody>
          <a:bodyPr/>
          <a:lstStyle/>
          <a:p>
            <a:fld id="{4FAB73BC-B049-4115-A692-8D63A059BFB8}" type="slidenum">
              <a:rPr lang="en-US" smtClean="0"/>
              <a:pPr/>
              <a:t>‹N›</a:t>
            </a:fld>
            <a:endParaRPr lang="en-US" dirty="0"/>
          </a:p>
        </p:txBody>
      </p:sp>
    </p:spTree>
    <p:extLst>
      <p:ext uri="{BB962C8B-B14F-4D97-AF65-F5344CB8AC3E}">
        <p14:creationId xmlns:p14="http://schemas.microsoft.com/office/powerpoint/2010/main" xmlns="" val="3395513303"/>
      </p:ext>
    </p:extLst>
  </p:cSld>
  <p:clrMapOvr>
    <a:masterClrMapping/>
  </p:clrMapOvr>
  <p:hf sldNum="0" hdr="0" ftr="0" dt="0"/>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Segnaposto titolo 1"/>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it-IT" smtClean="0"/>
              <a:t>Fare clic per modificare lo stile del titolo</a:t>
            </a:r>
            <a:endParaRPr lang="it-IT"/>
          </a:p>
        </p:txBody>
      </p:sp>
      <p:sp>
        <p:nvSpPr>
          <p:cNvPr id="3" name="Segnaposto testo 2"/>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it-IT" smtClean="0"/>
              <a:t>Fare clic per modificare stili del testo dello schema</a:t>
            </a:r>
          </a:p>
          <a:p>
            <a:pPr lvl="1"/>
            <a:r>
              <a:rPr lang="it-IT" smtClean="0"/>
              <a:t>Secondo livello</a:t>
            </a:r>
          </a:p>
          <a:p>
            <a:pPr lvl="2"/>
            <a:r>
              <a:rPr lang="it-IT" smtClean="0"/>
              <a:t>Terzo livello</a:t>
            </a:r>
          </a:p>
          <a:p>
            <a:pPr lvl="3"/>
            <a:r>
              <a:rPr lang="it-IT" smtClean="0"/>
              <a:t>Quarto livello</a:t>
            </a:r>
          </a:p>
          <a:p>
            <a:pPr lvl="4"/>
            <a:r>
              <a:rPr lang="it-IT" smtClean="0"/>
              <a:t>Quinto livello</a:t>
            </a:r>
            <a:endParaRPr lang="it-IT"/>
          </a:p>
        </p:txBody>
      </p:sp>
      <p:sp>
        <p:nvSpPr>
          <p:cNvPr id="4" name="Segnaposto data 3"/>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5586B75A-687E-405C-8A0B-8D00578BA2C3}" type="datetimeFigureOut">
              <a:rPr lang="en-US" smtClean="0"/>
              <a:pPr/>
              <a:t>6/25/2015</a:t>
            </a:fld>
            <a:endParaRPr lang="en-US" dirty="0"/>
          </a:p>
        </p:txBody>
      </p:sp>
      <p:sp>
        <p:nvSpPr>
          <p:cNvPr id="5" name="Segnaposto piè di pagina 4"/>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dirty="0"/>
          </a:p>
        </p:txBody>
      </p:sp>
      <p:sp>
        <p:nvSpPr>
          <p:cNvPr id="6" name="Segnaposto numero diapositiva 5"/>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4FAB73BC-B049-4115-A692-8D63A059BFB8}" type="slidenum">
              <a:rPr lang="en-US" smtClean="0"/>
              <a:pPr/>
              <a:t>‹N›</a:t>
            </a:fld>
            <a:endParaRPr lang="en-US" dirty="0"/>
          </a:p>
        </p:txBody>
      </p:sp>
    </p:spTree>
    <p:extLst>
      <p:ext uri="{BB962C8B-B14F-4D97-AF65-F5344CB8AC3E}">
        <p14:creationId xmlns:p14="http://schemas.microsoft.com/office/powerpoint/2010/main" xmlns="" val="4015533270"/>
      </p:ext>
    </p:extLst>
  </p:cSld>
  <p:clrMap bg1="lt1" tx1="dk1" bg2="lt2" tx2="dk2" accent1="accent1" accent2="accent2" accent3="accent3" accent4="accent4" accent5="accent5" accent6="accent6" hlink="hlink" folHlink="folHlink"/>
  <p:sldLayoutIdLst>
    <p:sldLayoutId id="2147483853" r:id="rId1"/>
    <p:sldLayoutId id="2147483854" r:id="rId2"/>
    <p:sldLayoutId id="2147483855" r:id="rId3"/>
    <p:sldLayoutId id="2147483856" r:id="rId4"/>
    <p:sldLayoutId id="2147483857" r:id="rId5"/>
    <p:sldLayoutId id="2147483858" r:id="rId6"/>
    <p:sldLayoutId id="2147483859" r:id="rId7"/>
    <p:sldLayoutId id="2147483860" r:id="rId8"/>
    <p:sldLayoutId id="2147483861" r:id="rId9"/>
    <p:sldLayoutId id="2147483862" r:id="rId10"/>
    <p:sldLayoutId id="2147483863" r:id="rId11"/>
  </p:sldLayoutIdLst>
  <p:hf sldNum="0" hdr="0" ftr="0" dt="0"/>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it-IT"/>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cid:image003.jpg@01CC4861.F54C7D00" TargetMode="External"/><Relationship Id="rId2" Type="http://schemas.openxmlformats.org/officeDocument/2006/relationships/image" Target="../media/image1.jpeg"/><Relationship Id="rId1" Type="http://schemas.openxmlformats.org/officeDocument/2006/relationships/slideLayout" Target="../slideLayouts/slideLayout7.xml"/></Relationships>
</file>

<file path=ppt/slides/_rels/slide2.xml.rels><?xml version="1.0" encoding="UTF-8" standalone="yes"?>
<Relationships xmlns="http://schemas.openxmlformats.org/package/2006/relationships"><Relationship Id="rId3" Type="http://schemas.openxmlformats.org/officeDocument/2006/relationships/image" Target="cid:image003.jpg@01CC4861.F54C7D00" TargetMode="External"/><Relationship Id="rId2" Type="http://schemas.openxmlformats.org/officeDocument/2006/relationships/image" Target="../media/image1.jpeg"/><Relationship Id="rId1" Type="http://schemas.openxmlformats.org/officeDocument/2006/relationships/slideLayout" Target="../slideLayouts/slideLayout1.xml"/></Relationships>
</file>

<file path=ppt/slides/_rels/slide3.xml.rels><?xml version="1.0" encoding="UTF-8" standalone="yes"?>
<Relationships xmlns="http://schemas.openxmlformats.org/package/2006/relationships"><Relationship Id="rId3" Type="http://schemas.openxmlformats.org/officeDocument/2006/relationships/image" Target="cid:image003.jpg@01CC4861.F54C7D00" TargetMode="External"/><Relationship Id="rId2" Type="http://schemas.openxmlformats.org/officeDocument/2006/relationships/image" Target="../media/image1.jpeg"/><Relationship Id="rId1" Type="http://schemas.openxmlformats.org/officeDocument/2006/relationships/slideLayout" Target="../slideLayouts/slideLayout1.xml"/></Relationships>
</file>

<file path=ppt/slides/_rels/slide4.xml.rels><?xml version="1.0" encoding="UTF-8" standalone="yes"?>
<Relationships xmlns="http://schemas.openxmlformats.org/package/2006/relationships"><Relationship Id="rId3" Type="http://schemas.openxmlformats.org/officeDocument/2006/relationships/image" Target="cid:image003.jpg@01CC4861.F54C7D00" TargetMode="External"/><Relationship Id="rId2" Type="http://schemas.openxmlformats.org/officeDocument/2006/relationships/image" Target="../media/image1.jpeg"/><Relationship Id="rId1" Type="http://schemas.openxmlformats.org/officeDocument/2006/relationships/slideLayout" Target="../slideLayouts/slideLayout1.xml"/></Relationships>
</file>

<file path=ppt/slides/_rels/slide5.xml.rels><?xml version="1.0" encoding="UTF-8" standalone="yes"?>
<Relationships xmlns="http://schemas.openxmlformats.org/package/2006/relationships"><Relationship Id="rId3" Type="http://schemas.openxmlformats.org/officeDocument/2006/relationships/image" Target="cid:image003.jpg@01CC4861.F54C7D00" TargetMode="External"/><Relationship Id="rId2" Type="http://schemas.openxmlformats.org/officeDocument/2006/relationships/image" Target="../media/image1.jpeg"/><Relationship Id="rId1" Type="http://schemas.openxmlformats.org/officeDocument/2006/relationships/slideLayout" Target="../slideLayouts/slideLayout1.xml"/></Relationships>
</file>

<file path=ppt/slides/_rels/slide6.xml.rels><?xml version="1.0" encoding="UTF-8" standalone="yes"?>
<Relationships xmlns="http://schemas.openxmlformats.org/package/2006/relationships"><Relationship Id="rId3" Type="http://schemas.openxmlformats.org/officeDocument/2006/relationships/image" Target="cid:image003.jpg@01CC4861.F54C7D00" TargetMode="External"/><Relationship Id="rId2" Type="http://schemas.openxmlformats.org/officeDocument/2006/relationships/image" Target="../media/image1.jpeg"/><Relationship Id="rId1" Type="http://schemas.openxmlformats.org/officeDocument/2006/relationships/slideLayout" Target="../slideLayouts/slideLayout1.xml"/></Relationships>
</file>

<file path=ppt/slides/_rels/slide7.xml.rels><?xml version="1.0" encoding="UTF-8" standalone="yes"?>
<Relationships xmlns="http://schemas.openxmlformats.org/package/2006/relationships"><Relationship Id="rId3" Type="http://schemas.openxmlformats.org/officeDocument/2006/relationships/image" Target="cid:image003.jpg@01CC4861.F54C7D00" TargetMode="External"/><Relationship Id="rId2" Type="http://schemas.openxmlformats.org/officeDocument/2006/relationships/image" Target="../media/image1.jpeg"/><Relationship Id="rId1" Type="http://schemas.openxmlformats.org/officeDocument/2006/relationships/slideLayout" Target="../slideLayouts/slideLayout1.xml"/></Relationships>
</file>

<file path=ppt/slides/_rels/slide8.xml.rels><?xml version="1.0" encoding="UTF-8" standalone="yes"?>
<Relationships xmlns="http://schemas.openxmlformats.org/package/2006/relationships"><Relationship Id="rId3" Type="http://schemas.openxmlformats.org/officeDocument/2006/relationships/image" Target="cid:image003.jpg@01CC4861.F54C7D00" TargetMode="External"/><Relationship Id="rId2" Type="http://schemas.openxmlformats.org/officeDocument/2006/relationships/image" Target="../media/image1.jpeg"/><Relationship Id="rId1" Type="http://schemas.openxmlformats.org/officeDocument/2006/relationships/slideLayout" Target="../slideLayouts/slideLayout1.xml"/></Relationships>
</file>

<file path=ppt/slides/_rels/slide9.xml.rels><?xml version="1.0" encoding="UTF-8" standalone="yes"?>
<Relationships xmlns="http://schemas.openxmlformats.org/package/2006/relationships"><Relationship Id="rId3" Type="http://schemas.openxmlformats.org/officeDocument/2006/relationships/image" Target="cid:image003.jpg@01CC4861.F54C7D00" TargetMode="External"/><Relationship Id="rId2" Type="http://schemas.openxmlformats.org/officeDocument/2006/relationships/image" Target="../media/image1.jpeg"/><Relationship Id="rId1" Type="http://schemas.openxmlformats.org/officeDocument/2006/relationships/slideLayout" Target="../slideLayouts/slideLayout1.xml"/></Relationships>
</file>

<file path=ppt/slides/_rels/slide10.xml.rels><?xml version="1.0" encoding="UTF-8" standalone="yes"?>
<Relationships xmlns="http://schemas.openxmlformats.org/package/2006/relationships"><Relationship Id="rId3" Type="http://schemas.openxmlformats.org/officeDocument/2006/relationships/image" Target="../media/image1.jpeg"/><Relationship Id="rId2" Type="http://schemas.openxmlformats.org/officeDocument/2006/relationships/slideLayout" Target="../slideLayouts/slideLayout1.xml"/><Relationship Id="rId1" Type="http://schemas.openxmlformats.org/officeDocument/2006/relationships/themeOverride" Target="../theme/themeOverride1.xml"/><Relationship Id="rId4" Type="http://schemas.openxmlformats.org/officeDocument/2006/relationships/image" Target="cid:image003.jpg@01CC4861.F54C7D00" TargetMode="Externa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Immagine 1" descr="Descrizione: Descrizione: Descrizione: logo_agora"/>
          <p:cNvPicPr/>
          <p:nvPr/>
        </p:nvPicPr>
        <p:blipFill>
          <a:blip r:embed="rId2" r:link="rId3" cstate="print"/>
          <a:srcRect/>
          <a:stretch>
            <a:fillRect/>
          </a:stretch>
        </p:blipFill>
        <p:spPr bwMode="auto">
          <a:xfrm>
            <a:off x="8476489" y="5760720"/>
            <a:ext cx="2608071" cy="731520"/>
          </a:xfrm>
          <a:prstGeom prst="rect">
            <a:avLst/>
          </a:prstGeom>
          <a:noFill/>
          <a:ln w="9525">
            <a:noFill/>
            <a:miter lim="800000"/>
            <a:headEnd/>
            <a:tailEnd/>
          </a:ln>
        </p:spPr>
      </p:pic>
      <p:sp>
        <p:nvSpPr>
          <p:cNvPr id="5" name="CasellaDiTesto 4"/>
          <p:cNvSpPr txBox="1"/>
          <p:nvPr/>
        </p:nvSpPr>
        <p:spPr>
          <a:xfrm>
            <a:off x="1534160" y="2275840"/>
            <a:ext cx="9550400" cy="923330"/>
          </a:xfrm>
          <a:prstGeom prst="rect">
            <a:avLst/>
          </a:prstGeom>
          <a:noFill/>
        </p:spPr>
        <p:txBody>
          <a:bodyPr wrap="square" rtlCol="0">
            <a:spAutoFit/>
          </a:bodyPr>
          <a:lstStyle/>
          <a:p>
            <a:r>
              <a:rPr lang="it-IT" sz="5400" b="1" dirty="0" smtClean="0">
                <a:solidFill>
                  <a:srgbClr val="0070C0"/>
                </a:solidFill>
                <a:latin typeface="Consolas" panose="020B0609020204030204" pitchFamily="49" charset="0"/>
                <a:cs typeface="Consolas" panose="020B0609020204030204" pitchFamily="49" charset="0"/>
              </a:rPr>
              <a:t> Legge n. 241 del 1990</a:t>
            </a:r>
            <a:endParaRPr lang="it-IT" sz="5400" b="1" dirty="0">
              <a:solidFill>
                <a:srgbClr val="0070C0"/>
              </a:solidFill>
              <a:latin typeface="Consolas" panose="020B0609020204030204" pitchFamily="49" charset="0"/>
              <a:cs typeface="Consolas" panose="020B0609020204030204" pitchFamily="49" charset="0"/>
            </a:endParaRPr>
          </a:p>
        </p:txBody>
      </p:sp>
      <p:cxnSp>
        <p:nvCxnSpPr>
          <p:cNvPr id="7" name="Connettore 1 6"/>
          <p:cNvCxnSpPr/>
          <p:nvPr/>
        </p:nvCxnSpPr>
        <p:spPr>
          <a:xfrm flipV="1">
            <a:off x="1399032" y="4511040"/>
            <a:ext cx="9655048" cy="24384"/>
          </a:xfrm>
          <a:prstGeom prst="line">
            <a:avLst/>
          </a:prstGeom>
          <a:ln w="25400" cmpd="sng">
            <a:solidFill>
              <a:srgbClr val="0070C0"/>
            </a:solidFill>
            <a:prstDash val="sysDot"/>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xmlns="" val="4102004603"/>
      </p:ext>
    </p:extLst>
  </p:cSld>
  <p:clrMapOvr>
    <a:masterClrMapping/>
  </p:clrMapOvr>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p:cNvSpPr>
            <a:spLocks noGrp="1"/>
          </p:cNvSpPr>
          <p:nvPr>
            <p:ph type="ctrTitle"/>
          </p:nvPr>
        </p:nvSpPr>
        <p:spPr>
          <a:xfrm>
            <a:off x="685800" y="356616"/>
            <a:ext cx="10962640" cy="5358384"/>
          </a:xfrm>
          <a:ln w="98425" cap="sq" cmpd="thickThin">
            <a:solidFill>
              <a:srgbClr val="00B050"/>
            </a:solidFill>
            <a:miter lim="800000"/>
          </a:ln>
          <a:scene3d>
            <a:camera prst="orthographicFront"/>
            <a:lightRig rig="threePt" dir="t"/>
          </a:scene3d>
          <a:sp3d extrusionH="57150" contourW="6350" prstMaterial="translucentPowder">
            <a:bevelT prst="slope"/>
            <a:bevelB w="152400" h="50800" prst="softRound"/>
            <a:extrusionClr>
              <a:srgbClr val="00B050"/>
            </a:extrusionClr>
            <a:contourClr>
              <a:srgbClr val="FF0000"/>
            </a:contourClr>
          </a:sp3d>
        </p:spPr>
        <p:txBody>
          <a:bodyPr vert="horz" lIns="91440" tIns="45720" rIns="91440" bIns="45720" rtlCol="0" anchor="ctr">
            <a:noAutofit/>
          </a:bodyPr>
          <a:lstStyle/>
          <a:p>
            <a:pPr algn="l" fontAlgn="base"/>
            <a:r>
              <a:rPr lang="it-IT" sz="2400" b="1" dirty="0" smtClean="0"/>
              <a:t>					   </a:t>
            </a:r>
            <a:r>
              <a:rPr lang="it-IT" sz="2000" b="1" dirty="0" smtClean="0"/>
              <a:t>Art. 22 </a:t>
            </a:r>
            <a:br>
              <a:rPr lang="it-IT" sz="2000" b="1" dirty="0" smtClean="0"/>
            </a:br>
            <a:r>
              <a:rPr lang="it-IT" sz="2000" b="1" dirty="0" smtClean="0"/>
              <a:t>		                 (Definizioni e principi in materia di accesso)</a:t>
            </a:r>
            <a:br>
              <a:rPr lang="it-IT" sz="2000" b="1" dirty="0" smtClean="0"/>
            </a:br>
            <a:r>
              <a:rPr lang="it-IT" sz="2000" b="1" dirty="0" smtClean="0"/>
              <a:t/>
            </a:r>
            <a:br>
              <a:rPr lang="it-IT" sz="2000" b="1" dirty="0" smtClean="0"/>
            </a:br>
            <a:r>
              <a:rPr lang="it-IT" sz="1800" dirty="0"/>
              <a:t>1. Ai fini del presente capo si intende</a:t>
            </a:r>
            <a:r>
              <a:rPr lang="it-IT" sz="1800" dirty="0" smtClean="0"/>
              <a:t>:</a:t>
            </a:r>
            <a:br>
              <a:rPr lang="it-IT" sz="1800" dirty="0" smtClean="0"/>
            </a:br>
            <a:r>
              <a:rPr lang="it-IT" sz="1800" dirty="0"/>
              <a:t/>
            </a:r>
            <a:br>
              <a:rPr lang="it-IT" sz="1800" dirty="0"/>
            </a:br>
            <a:r>
              <a:rPr lang="it-IT" sz="1800" dirty="0" smtClean="0"/>
              <a:t>	a</a:t>
            </a:r>
            <a:r>
              <a:rPr lang="it-IT" sz="1800" dirty="0"/>
              <a:t>) per "diritto di accesso", il diritto degli interessati di prendere visione e di estrarre copia di </a:t>
            </a:r>
            <a:r>
              <a:rPr lang="it-IT" sz="1800" dirty="0" smtClean="0"/>
              <a:t>	documenti </a:t>
            </a:r>
            <a:r>
              <a:rPr lang="it-IT" sz="1800" dirty="0"/>
              <a:t>amministrativi</a:t>
            </a:r>
            <a:r>
              <a:rPr lang="it-IT" sz="1800" dirty="0" smtClean="0"/>
              <a:t>;</a:t>
            </a:r>
            <a:br>
              <a:rPr lang="it-IT" sz="1800" dirty="0" smtClean="0"/>
            </a:br>
            <a:r>
              <a:rPr lang="it-IT" sz="1800" dirty="0"/>
              <a:t>	</a:t>
            </a:r>
            <a:br>
              <a:rPr lang="it-IT" sz="1800" dirty="0"/>
            </a:br>
            <a:r>
              <a:rPr lang="it-IT" sz="1800" dirty="0" smtClean="0"/>
              <a:t>	b</a:t>
            </a:r>
            <a:r>
              <a:rPr lang="it-IT" sz="1800" dirty="0"/>
              <a:t>) per "interessati", tutti i soggetti privati, compresi quelli portatori di interessi pubblici o diffusi, che </a:t>
            </a:r>
            <a:r>
              <a:rPr lang="it-IT" sz="1800" dirty="0" smtClean="0"/>
              <a:t>	abbiano </a:t>
            </a:r>
            <a:r>
              <a:rPr lang="it-IT" sz="1800" dirty="0"/>
              <a:t>un interesse diretto, concreto e attuale, corrispondente ad una situazione giuridicamente tutelata </a:t>
            </a:r>
            <a:r>
              <a:rPr lang="it-IT" sz="1800" dirty="0" smtClean="0"/>
              <a:t>	e </a:t>
            </a:r>
            <a:r>
              <a:rPr lang="it-IT" sz="1800" dirty="0"/>
              <a:t>collegata al documento al quale è chiesto l'accesso</a:t>
            </a:r>
            <a:r>
              <a:rPr lang="it-IT" sz="1800" dirty="0" smtClean="0"/>
              <a:t>;</a:t>
            </a:r>
            <a:br>
              <a:rPr lang="it-IT" sz="1800" dirty="0" smtClean="0"/>
            </a:br>
            <a:r>
              <a:rPr lang="it-IT" sz="1800" dirty="0"/>
              <a:t/>
            </a:r>
            <a:br>
              <a:rPr lang="it-IT" sz="1800" dirty="0"/>
            </a:br>
            <a:r>
              <a:rPr lang="it-IT" sz="1800" dirty="0" smtClean="0"/>
              <a:t>	c</a:t>
            </a:r>
            <a:r>
              <a:rPr lang="it-IT" sz="1800" dirty="0"/>
              <a:t>) per "controinteressati", tutti i soggetti, individuati o facilmente individuabili in base alla natura del </a:t>
            </a:r>
            <a:r>
              <a:rPr lang="it-IT" sz="1800" dirty="0" smtClean="0"/>
              <a:t>	documento </a:t>
            </a:r>
            <a:r>
              <a:rPr lang="it-IT" sz="1800" dirty="0"/>
              <a:t>richiesto, che dall'esercizio dell'accesso vedrebbero compromesso il loro diritto alla </a:t>
            </a:r>
            <a:r>
              <a:rPr lang="it-IT" sz="1800" dirty="0" smtClean="0"/>
              <a:t>	riservatezza;</a:t>
            </a:r>
            <a:br>
              <a:rPr lang="it-IT" sz="1800" dirty="0" smtClean="0"/>
            </a:br>
            <a:r>
              <a:rPr lang="it-IT" sz="1800" dirty="0"/>
              <a:t/>
            </a:r>
            <a:br>
              <a:rPr lang="it-IT" sz="1800" dirty="0"/>
            </a:br>
            <a:r>
              <a:rPr lang="it-IT" sz="1800" dirty="0" smtClean="0"/>
              <a:t>	d</a:t>
            </a:r>
            <a:r>
              <a:rPr lang="it-IT" sz="1800" dirty="0"/>
              <a:t>) per "documento amministrativo", ogni rappresentazione grafica, fotocinematografica, elettromagnetica </a:t>
            </a:r>
            <a:r>
              <a:rPr lang="it-IT" sz="1800" dirty="0" smtClean="0"/>
              <a:t>	o </a:t>
            </a:r>
            <a:r>
              <a:rPr lang="it-IT" sz="1800" dirty="0"/>
              <a:t>di qualunque altra specie del contenuto di atti, anche interni o non relativi ad uno specifico </a:t>
            </a:r>
            <a:r>
              <a:rPr lang="it-IT" sz="1800" dirty="0" smtClean="0"/>
              <a:t>	procedimento</a:t>
            </a:r>
            <a:r>
              <a:rPr lang="it-IT" sz="1800" dirty="0"/>
              <a:t>, detenuti da una pubblica amministrazione e concernenti attività di pubblico interesse, </a:t>
            </a:r>
            <a:r>
              <a:rPr lang="it-IT" sz="1800" dirty="0" smtClean="0"/>
              <a:t>	indipendentemente </a:t>
            </a:r>
            <a:r>
              <a:rPr lang="it-IT" sz="1800" dirty="0"/>
              <a:t>dalla natura pubblicistica o privatistica della loro disciplina sostanziale;</a:t>
            </a:r>
            <a:br>
              <a:rPr lang="it-IT" sz="1800" dirty="0"/>
            </a:br>
            <a:endParaRPr lang="it-IT" sz="1800" dirty="0"/>
          </a:p>
        </p:txBody>
      </p:sp>
      <p:pic>
        <p:nvPicPr>
          <p:cNvPr id="4" name="Immagine 3" descr="Descrizione: Descrizione: Descrizione: logo_agora"/>
          <p:cNvPicPr/>
          <p:nvPr/>
        </p:nvPicPr>
        <p:blipFill>
          <a:blip r:embed="rId2" r:link="rId3" cstate="print"/>
          <a:srcRect/>
          <a:stretch>
            <a:fillRect/>
          </a:stretch>
        </p:blipFill>
        <p:spPr bwMode="auto">
          <a:xfrm>
            <a:off x="8476489" y="5862320"/>
            <a:ext cx="2425191" cy="629920"/>
          </a:xfrm>
          <a:prstGeom prst="rect">
            <a:avLst/>
          </a:prstGeom>
          <a:noFill/>
          <a:ln w="9525">
            <a:noFill/>
            <a:miter lim="800000"/>
            <a:headEnd/>
            <a:tailEnd/>
          </a:ln>
        </p:spPr>
      </p:pic>
    </p:spTree>
    <p:extLst>
      <p:ext uri="{BB962C8B-B14F-4D97-AF65-F5344CB8AC3E}">
        <p14:creationId xmlns:p14="http://schemas.microsoft.com/office/powerpoint/2010/main" xmlns="" val="629732475"/>
      </p:ext>
    </p:extLst>
  </p:cSld>
  <p:clrMapOvr>
    <a:masterClrMapping/>
  </p:clrMapOvr>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p:cNvSpPr>
            <a:spLocks noGrp="1"/>
          </p:cNvSpPr>
          <p:nvPr>
            <p:ph type="ctrTitle"/>
          </p:nvPr>
        </p:nvSpPr>
        <p:spPr>
          <a:xfrm>
            <a:off x="609600" y="345440"/>
            <a:ext cx="10942320" cy="5537200"/>
          </a:xfrm>
          <a:ln w="98425" cap="sq" cmpd="thickThin">
            <a:solidFill>
              <a:srgbClr val="00B050"/>
            </a:solidFill>
            <a:miter lim="800000"/>
          </a:ln>
          <a:scene3d>
            <a:camera prst="orthographicFront"/>
            <a:lightRig rig="threePt" dir="t"/>
          </a:scene3d>
          <a:sp3d extrusionH="57150" contourW="6350" prstMaterial="translucentPowder">
            <a:bevelT prst="slope"/>
            <a:bevelB w="152400" h="50800" prst="softRound"/>
            <a:extrusionClr>
              <a:srgbClr val="00B050"/>
            </a:extrusionClr>
            <a:contourClr>
              <a:srgbClr val="FF0000"/>
            </a:contourClr>
          </a:sp3d>
        </p:spPr>
        <p:txBody>
          <a:bodyPr vert="horz" lIns="91440" tIns="45720" rIns="91440" bIns="45720" rtlCol="0" anchor="ctr">
            <a:noAutofit/>
          </a:bodyPr>
          <a:lstStyle/>
          <a:p>
            <a:pPr algn="l"/>
            <a:r>
              <a:rPr lang="it-IT" sz="1800" dirty="0" smtClean="0"/>
              <a:t/>
            </a:r>
            <a:br>
              <a:rPr lang="it-IT" sz="1800" dirty="0" smtClean="0"/>
            </a:br>
            <a:r>
              <a:rPr lang="it-IT" sz="1800" dirty="0"/>
              <a:t/>
            </a:r>
            <a:br>
              <a:rPr lang="it-IT" sz="1800" dirty="0"/>
            </a:br>
            <a:r>
              <a:rPr lang="it-IT" sz="1800" dirty="0" smtClean="0"/>
              <a:t/>
            </a:r>
            <a:br>
              <a:rPr lang="it-IT" sz="1800" dirty="0" smtClean="0"/>
            </a:br>
            <a:r>
              <a:rPr lang="it-IT" sz="1800" dirty="0" smtClean="0"/>
              <a:t>	</a:t>
            </a:r>
            <a:br>
              <a:rPr lang="it-IT" sz="1800" dirty="0" smtClean="0"/>
            </a:br>
            <a:r>
              <a:rPr lang="it-IT" sz="1800" dirty="0"/>
              <a:t>	</a:t>
            </a:r>
            <a:r>
              <a:rPr lang="it-IT" sz="1800" dirty="0" smtClean="0"/>
              <a:t/>
            </a:r>
            <a:br>
              <a:rPr lang="it-IT" sz="1800" dirty="0" smtClean="0"/>
            </a:br>
            <a:r>
              <a:rPr lang="it-IT" sz="1800" dirty="0" smtClean="0"/>
              <a:t>	e</a:t>
            </a:r>
            <a:r>
              <a:rPr lang="it-IT" sz="1800" dirty="0"/>
              <a:t>) per "pubblica amministrazione", tutti i soggetti di diritto pubblico e i soggetti di diritto privato </a:t>
            </a:r>
            <a:r>
              <a:rPr lang="it-IT" sz="1800" dirty="0" smtClean="0"/>
              <a:t>	limitatamente </a:t>
            </a:r>
            <a:r>
              <a:rPr lang="it-IT" sz="1800" dirty="0"/>
              <a:t>alla loro attività di pubblico interesse disciplinata dal diritto nazionale o comunitario</a:t>
            </a:r>
            <a:r>
              <a:rPr lang="it-IT" sz="1800" dirty="0" smtClean="0"/>
              <a:t>.</a:t>
            </a:r>
            <a:br>
              <a:rPr lang="it-IT" sz="1800" dirty="0" smtClean="0"/>
            </a:br>
            <a:r>
              <a:rPr lang="it-IT" sz="1800" dirty="0" smtClean="0"/>
              <a:t/>
            </a:r>
            <a:br>
              <a:rPr lang="it-IT" sz="1800" dirty="0" smtClean="0"/>
            </a:br>
            <a:r>
              <a:rPr lang="it-IT" sz="1800" dirty="0" smtClean="0"/>
              <a:t>2</a:t>
            </a:r>
            <a:r>
              <a:rPr lang="it-IT" sz="1800" dirty="0"/>
              <a:t>. L'accesso ai documenti amministrativi, attese le sue rilevanti finalità di pubblico interesse, costituisce principio generale dell'attività amministrativa al fine di favorire la partecipazione e di assicurarne l'imparzialità e la trasparenza</a:t>
            </a:r>
            <a:r>
              <a:rPr lang="it-IT" sz="1800" dirty="0" smtClean="0"/>
              <a:t>.</a:t>
            </a:r>
            <a:br>
              <a:rPr lang="it-IT" sz="1800" dirty="0" smtClean="0"/>
            </a:br>
            <a:r>
              <a:rPr lang="it-IT" sz="1800" dirty="0"/>
              <a:t/>
            </a:r>
            <a:br>
              <a:rPr lang="it-IT" sz="1800" dirty="0"/>
            </a:br>
            <a:r>
              <a:rPr lang="it-IT" sz="1800" dirty="0" smtClean="0"/>
              <a:t>3</a:t>
            </a:r>
            <a:r>
              <a:rPr lang="it-IT" sz="1800" dirty="0"/>
              <a:t>. Tutti i documenti amministrativi sono accessibili, ad eccezione di quelli indicati all'articolo 24, commi 1, 2, 3, 5 e 6</a:t>
            </a:r>
            <a:r>
              <a:rPr lang="it-IT" sz="1800" dirty="0" smtClean="0"/>
              <a:t>.</a:t>
            </a:r>
            <a:br>
              <a:rPr lang="it-IT" sz="1800" dirty="0" smtClean="0"/>
            </a:br>
            <a:r>
              <a:rPr lang="it-IT" sz="1800" dirty="0" smtClean="0"/>
              <a:t/>
            </a:r>
            <a:br>
              <a:rPr lang="it-IT" sz="1800" dirty="0" smtClean="0"/>
            </a:br>
            <a:r>
              <a:rPr lang="it-IT" sz="1800" dirty="0" smtClean="0"/>
              <a:t>4</a:t>
            </a:r>
            <a:r>
              <a:rPr lang="it-IT" sz="1800" dirty="0"/>
              <a:t>. Non sono accessibili le informazioni in possesso di una pubblica amministrazione che non abbiano forma di documento amministrativo, salvo quanto previsto dal decreto legislativo 30 giugno 2003, n. 196, in materia di accesso a dati personali da parte della persona cui i dati si riferiscono</a:t>
            </a:r>
            <a:r>
              <a:rPr lang="it-IT" sz="1800" dirty="0" smtClean="0"/>
              <a:t>.</a:t>
            </a:r>
            <a:br>
              <a:rPr lang="it-IT" sz="1800" dirty="0" smtClean="0"/>
            </a:br>
            <a:r>
              <a:rPr lang="it-IT" sz="1800" dirty="0"/>
              <a:t/>
            </a:r>
            <a:br>
              <a:rPr lang="it-IT" sz="1800" dirty="0"/>
            </a:br>
            <a:r>
              <a:rPr lang="it-IT" sz="1800" dirty="0"/>
              <a:t>5. L'acquisizione di documenti amministrativi da parte di soggetti pubblici, ove non rientrante nella previsione dell'articolo 43, comma 2, del testo unico delle disposizioni legislative e regolamentari in materia di documentazione amministrativa, di cui al decreto del Presidente della Repubblica 28 dicembre 2000, n. 445, si informa al principio di leale cooperazione istituzionale</a:t>
            </a:r>
            <a:r>
              <a:rPr lang="it-IT" sz="1800" dirty="0" smtClean="0"/>
              <a:t>.</a:t>
            </a:r>
            <a:br>
              <a:rPr lang="it-IT" sz="1800" dirty="0" smtClean="0"/>
            </a:br>
            <a:r>
              <a:rPr lang="it-IT" sz="1800" dirty="0"/>
              <a:t/>
            </a:r>
            <a:br>
              <a:rPr lang="it-IT" sz="1800" dirty="0"/>
            </a:br>
            <a:r>
              <a:rPr lang="it-IT" sz="1800" dirty="0"/>
              <a:t>6. Il diritto di accesso è esercitabile fino a quando la pubblica amministrazione ha l'obbligo di detenere i documenti amministrativi ai quali si chiede di accedere.</a:t>
            </a:r>
            <a:br>
              <a:rPr lang="it-IT" sz="1800" dirty="0"/>
            </a:br>
            <a:r>
              <a:rPr lang="it-IT" sz="4800" b="1" dirty="0"/>
              <a:t/>
            </a:r>
            <a:br>
              <a:rPr lang="it-IT" sz="4800" b="1" dirty="0"/>
            </a:br>
            <a:endParaRPr lang="it-IT" sz="3400" dirty="0"/>
          </a:p>
        </p:txBody>
      </p:sp>
      <p:pic>
        <p:nvPicPr>
          <p:cNvPr id="4" name="Immagine 3" descr="Descrizione: Descrizione: Descrizione: logo_agora"/>
          <p:cNvPicPr/>
          <p:nvPr/>
        </p:nvPicPr>
        <p:blipFill>
          <a:blip r:embed="rId2" r:link="rId3" cstate="print"/>
          <a:srcRect/>
          <a:stretch>
            <a:fillRect/>
          </a:stretch>
        </p:blipFill>
        <p:spPr bwMode="auto">
          <a:xfrm>
            <a:off x="8476489" y="5882640"/>
            <a:ext cx="2384551" cy="609600"/>
          </a:xfrm>
          <a:prstGeom prst="rect">
            <a:avLst/>
          </a:prstGeom>
          <a:noFill/>
          <a:ln w="9525">
            <a:noFill/>
            <a:miter lim="800000"/>
            <a:headEnd/>
            <a:tailEnd/>
          </a:ln>
        </p:spPr>
      </p:pic>
    </p:spTree>
    <p:extLst>
      <p:ext uri="{BB962C8B-B14F-4D97-AF65-F5344CB8AC3E}">
        <p14:creationId xmlns:p14="http://schemas.microsoft.com/office/powerpoint/2010/main" xmlns="" val="1192373987"/>
      </p:ext>
    </p:extLst>
  </p:cSld>
  <p:clrMapOvr>
    <a:masterClrMapping/>
  </p:clrMapOvr>
  <p:timing>
    <p:tnLst>
      <p:par>
        <p:cT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p:cNvSpPr>
            <a:spLocks noGrp="1"/>
          </p:cNvSpPr>
          <p:nvPr>
            <p:ph type="ctrTitle"/>
          </p:nvPr>
        </p:nvSpPr>
        <p:spPr>
          <a:xfrm>
            <a:off x="640080" y="558800"/>
            <a:ext cx="10962640" cy="4917440"/>
          </a:xfrm>
          <a:ln w="98425" cap="sq" cmpd="thickThin">
            <a:solidFill>
              <a:srgbClr val="00B050"/>
            </a:solidFill>
            <a:miter lim="800000"/>
          </a:ln>
          <a:scene3d>
            <a:camera prst="orthographicFront"/>
            <a:lightRig rig="threePt" dir="t"/>
          </a:scene3d>
          <a:sp3d extrusionH="57150" contourW="6350" prstMaterial="translucentPowder">
            <a:bevelT prst="slope"/>
            <a:bevelB w="152400" h="50800" prst="softRound"/>
            <a:extrusionClr>
              <a:srgbClr val="00B050"/>
            </a:extrusionClr>
            <a:contourClr>
              <a:srgbClr val="FF0000"/>
            </a:contourClr>
          </a:sp3d>
        </p:spPr>
        <p:txBody>
          <a:bodyPr vert="horz" lIns="91440" tIns="45720" rIns="91440" bIns="45720" rtlCol="0" anchor="ctr">
            <a:noAutofit/>
          </a:bodyPr>
          <a:lstStyle/>
          <a:p>
            <a:pPr algn="l"/>
            <a:r>
              <a:rPr lang="it-IT" sz="3600" b="1" dirty="0" smtClean="0"/>
              <a:t>                </a:t>
            </a:r>
            <a:r>
              <a:rPr lang="it-IT" sz="3200" b="1" dirty="0" smtClean="0"/>
              <a:t>                                   Art</a:t>
            </a:r>
            <a:r>
              <a:rPr lang="it-IT" sz="3200" b="1" dirty="0"/>
              <a:t>. </a:t>
            </a:r>
            <a:r>
              <a:rPr lang="it-IT" sz="3200" b="1" dirty="0" smtClean="0"/>
              <a:t>23 </a:t>
            </a:r>
            <a:br>
              <a:rPr lang="it-IT" sz="3200" b="1" dirty="0" smtClean="0"/>
            </a:br>
            <a:r>
              <a:rPr lang="it-IT" sz="3200" b="1" dirty="0" smtClean="0"/>
              <a:t>                     (Ambito di applicazione del diritto di accesso)</a:t>
            </a:r>
            <a:r>
              <a:rPr lang="it-IT" sz="3600" b="1" dirty="0" smtClean="0"/>
              <a:t/>
            </a:r>
            <a:br>
              <a:rPr lang="it-IT" sz="3600" b="1" dirty="0" smtClean="0"/>
            </a:br>
            <a:r>
              <a:rPr lang="it-IT" sz="2400" b="1" dirty="0"/>
              <a:t/>
            </a:r>
            <a:br>
              <a:rPr lang="it-IT" sz="2400" b="1" dirty="0"/>
            </a:br>
            <a:r>
              <a:rPr lang="it-IT" sz="2800" dirty="0"/>
              <a:t>1. Il diritto di accesso di cui all'articolo 22 si esercita nei confronti delle pubbliche amministrazioni, delle aziende autonome e speciali, degli enti pubblici e dei gestori di pubblici servizi. Il diritto di accesso nei confronti delle Autorità di garanzia e di vigilanza si esercita nell'ambito dei rispettivi ordinamenti, secondo quanto previsto dall'articolo 24.</a:t>
            </a:r>
          </a:p>
        </p:txBody>
      </p:sp>
      <p:pic>
        <p:nvPicPr>
          <p:cNvPr id="4" name="Immagine 3" descr="Descrizione: Descrizione: Descrizione: logo_agora"/>
          <p:cNvPicPr/>
          <p:nvPr/>
        </p:nvPicPr>
        <p:blipFill>
          <a:blip r:embed="rId2" r:link="rId3" cstate="print"/>
          <a:srcRect/>
          <a:stretch>
            <a:fillRect/>
          </a:stretch>
        </p:blipFill>
        <p:spPr bwMode="auto">
          <a:xfrm>
            <a:off x="8476489" y="5852160"/>
            <a:ext cx="2303271" cy="640080"/>
          </a:xfrm>
          <a:prstGeom prst="rect">
            <a:avLst/>
          </a:prstGeom>
          <a:noFill/>
          <a:ln w="9525">
            <a:noFill/>
            <a:miter lim="800000"/>
            <a:headEnd/>
            <a:tailEnd/>
          </a:ln>
        </p:spPr>
      </p:pic>
    </p:spTree>
    <p:extLst>
      <p:ext uri="{BB962C8B-B14F-4D97-AF65-F5344CB8AC3E}">
        <p14:creationId xmlns:p14="http://schemas.microsoft.com/office/powerpoint/2010/main" xmlns="" val="3877373437"/>
      </p:ext>
    </p:extLst>
  </p:cSld>
  <p:clrMapOvr>
    <a:masterClrMapping/>
  </p:clrMapOvr>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p:cNvSpPr>
            <a:spLocks noGrp="1"/>
          </p:cNvSpPr>
          <p:nvPr>
            <p:ph type="ctrTitle"/>
          </p:nvPr>
        </p:nvSpPr>
        <p:spPr>
          <a:xfrm>
            <a:off x="640080" y="435935"/>
            <a:ext cx="11055734" cy="5443870"/>
          </a:xfrm>
          <a:ln w="98425" cap="sq" cmpd="thickThin">
            <a:solidFill>
              <a:srgbClr val="00B050"/>
            </a:solidFill>
            <a:miter lim="800000"/>
          </a:ln>
          <a:scene3d>
            <a:camera prst="orthographicFront"/>
            <a:lightRig rig="threePt" dir="t"/>
          </a:scene3d>
          <a:sp3d extrusionH="57150" contourW="6350" prstMaterial="translucentPowder">
            <a:bevelT prst="slope"/>
            <a:bevelB w="152400" h="50800" prst="softRound"/>
            <a:extrusionClr>
              <a:srgbClr val="00B050"/>
            </a:extrusionClr>
            <a:contourClr>
              <a:srgbClr val="FF0000"/>
            </a:contourClr>
          </a:sp3d>
        </p:spPr>
        <p:txBody>
          <a:bodyPr anchor="ctr">
            <a:noAutofit/>
          </a:bodyPr>
          <a:lstStyle/>
          <a:p>
            <a:pPr algn="l" fontAlgn="base"/>
            <a:r>
              <a:rPr lang="it-IT" sz="2400" b="1" dirty="0"/>
              <a:t> </a:t>
            </a:r>
            <a:r>
              <a:rPr lang="it-IT" sz="2400" b="1" dirty="0" smtClean="0"/>
              <a:t>                                                                        </a:t>
            </a:r>
            <a:br>
              <a:rPr lang="it-IT" sz="2400" b="1" dirty="0" smtClean="0"/>
            </a:br>
            <a:r>
              <a:rPr lang="it-IT" sz="2400" b="1" dirty="0" smtClean="0"/>
              <a:t>					        </a:t>
            </a:r>
            <a:r>
              <a:rPr lang="it-IT" sz="1800" b="1" dirty="0" smtClean="0"/>
              <a:t>Art</a:t>
            </a:r>
            <a:r>
              <a:rPr lang="it-IT" sz="1800" b="1" dirty="0"/>
              <a:t>. </a:t>
            </a:r>
            <a:r>
              <a:rPr lang="it-IT" sz="1800" b="1" dirty="0" smtClean="0"/>
              <a:t>24 </a:t>
            </a:r>
            <a:r>
              <a:rPr lang="it-IT" sz="1800" b="1" dirty="0"/>
              <a:t/>
            </a:r>
            <a:br>
              <a:rPr lang="it-IT" sz="1800" b="1" dirty="0"/>
            </a:br>
            <a:r>
              <a:rPr lang="it-IT" sz="1800" b="1" dirty="0" smtClean="0"/>
              <a:t>                                                                              (Esclusione dal diritto di accesso)</a:t>
            </a:r>
            <a:br>
              <a:rPr lang="it-IT" sz="1800" b="1" dirty="0" smtClean="0"/>
            </a:br>
            <a:r>
              <a:rPr lang="it-IT" sz="1800" b="1" dirty="0" smtClean="0"/>
              <a:t/>
            </a:r>
            <a:br>
              <a:rPr lang="it-IT" sz="1800" b="1" dirty="0" smtClean="0"/>
            </a:br>
            <a:r>
              <a:rPr lang="it-IT" sz="1800" dirty="0" smtClean="0"/>
              <a:t>1</a:t>
            </a:r>
            <a:r>
              <a:rPr lang="it-IT" sz="1800" dirty="0"/>
              <a:t>. Il diritto di accesso è escluso</a:t>
            </a:r>
            <a:r>
              <a:rPr lang="it-IT" sz="1800" dirty="0" smtClean="0"/>
              <a:t>:</a:t>
            </a:r>
            <a:br>
              <a:rPr lang="it-IT" sz="1800" dirty="0" smtClean="0"/>
            </a:br>
            <a:r>
              <a:rPr lang="it-IT" sz="1800" dirty="0"/>
              <a:t/>
            </a:r>
            <a:br>
              <a:rPr lang="it-IT" sz="1800" dirty="0"/>
            </a:br>
            <a:r>
              <a:rPr lang="it-IT" sz="1800" dirty="0" smtClean="0"/>
              <a:t>	a</a:t>
            </a:r>
            <a:r>
              <a:rPr lang="it-IT" sz="1800" dirty="0"/>
              <a:t>) per i documenti coperti da segreto di Stato ai sensi della legge 24 ottobre 1977, n. 801, e successive </a:t>
            </a:r>
            <a:r>
              <a:rPr lang="it-IT" sz="1800" dirty="0" smtClean="0"/>
              <a:t>	modificazioni</a:t>
            </a:r>
            <a:r>
              <a:rPr lang="it-IT" sz="1800" dirty="0"/>
              <a:t>, e nei casi di segreto o di divieto di divulgazione espressamente previsti dalla legge, dal </a:t>
            </a:r>
            <a:r>
              <a:rPr lang="it-IT" sz="1800" dirty="0" smtClean="0"/>
              <a:t>	regolamento </a:t>
            </a:r>
            <a:r>
              <a:rPr lang="it-IT" sz="1800" dirty="0"/>
              <a:t>governativo di cui al comma 6 e dalle pubbliche amministrazioni ai sensi del comma 2 del </a:t>
            </a:r>
            <a:r>
              <a:rPr lang="it-IT" sz="1800" dirty="0" smtClean="0"/>
              <a:t>	presente </a:t>
            </a:r>
            <a:r>
              <a:rPr lang="it-IT" sz="1800" dirty="0"/>
              <a:t>articolo</a:t>
            </a:r>
            <a:r>
              <a:rPr lang="it-IT" sz="1800" dirty="0" smtClean="0"/>
              <a:t>;</a:t>
            </a:r>
            <a:br>
              <a:rPr lang="it-IT" sz="1800" dirty="0" smtClean="0"/>
            </a:br>
            <a:r>
              <a:rPr lang="it-IT" sz="1800" dirty="0"/>
              <a:t/>
            </a:r>
            <a:br>
              <a:rPr lang="it-IT" sz="1800" dirty="0"/>
            </a:br>
            <a:r>
              <a:rPr lang="it-IT" sz="1800" dirty="0" smtClean="0"/>
              <a:t>	b</a:t>
            </a:r>
            <a:r>
              <a:rPr lang="it-IT" sz="1800" dirty="0"/>
              <a:t>) nei procedimenti tributari, per i quali restano ferme le particolari norme che li regolano</a:t>
            </a:r>
            <a:r>
              <a:rPr lang="it-IT" sz="1800" dirty="0" smtClean="0"/>
              <a:t>;</a:t>
            </a:r>
            <a:br>
              <a:rPr lang="it-IT" sz="1800" dirty="0" smtClean="0"/>
            </a:br>
            <a:r>
              <a:rPr lang="it-IT" sz="1800" dirty="0"/>
              <a:t/>
            </a:r>
            <a:br>
              <a:rPr lang="it-IT" sz="1800" dirty="0"/>
            </a:br>
            <a:r>
              <a:rPr lang="it-IT" sz="1800" dirty="0" smtClean="0"/>
              <a:t>	c</a:t>
            </a:r>
            <a:r>
              <a:rPr lang="it-IT" sz="1800" dirty="0"/>
              <a:t>) nei confronti dell'attività della pubblica amministrazione diretta all'emanazione di atti normativi, </a:t>
            </a:r>
            <a:r>
              <a:rPr lang="it-IT" sz="1800" dirty="0" smtClean="0"/>
              <a:t>	amministrativi </a:t>
            </a:r>
            <a:r>
              <a:rPr lang="it-IT" sz="1800" dirty="0"/>
              <a:t>generali, di pianificazione e di programmazione, per i quali restano ferme le particolari norme </a:t>
            </a:r>
            <a:r>
              <a:rPr lang="it-IT" sz="1800" dirty="0" smtClean="0"/>
              <a:t>	che </a:t>
            </a:r>
            <a:r>
              <a:rPr lang="it-IT" sz="1800" dirty="0"/>
              <a:t>ne regolano la formazione</a:t>
            </a:r>
            <a:r>
              <a:rPr lang="it-IT" sz="1800" dirty="0" smtClean="0"/>
              <a:t>;</a:t>
            </a:r>
            <a:br>
              <a:rPr lang="it-IT" sz="1800" dirty="0" smtClean="0"/>
            </a:br>
            <a:r>
              <a:rPr lang="it-IT" sz="1800" dirty="0"/>
              <a:t/>
            </a:r>
            <a:br>
              <a:rPr lang="it-IT" sz="1800" dirty="0"/>
            </a:br>
            <a:r>
              <a:rPr lang="it-IT" sz="1800" dirty="0" smtClean="0"/>
              <a:t>	d</a:t>
            </a:r>
            <a:r>
              <a:rPr lang="it-IT" sz="1800" dirty="0"/>
              <a:t>) nei procedimenti selettivi, nei confronti dei documenti amministrativi contenenti informazioni di carattere </a:t>
            </a:r>
            <a:r>
              <a:rPr lang="it-IT" sz="1800" dirty="0" smtClean="0"/>
              <a:t>	</a:t>
            </a:r>
            <a:r>
              <a:rPr lang="it-IT" sz="1800" dirty="0" err="1" smtClean="0"/>
              <a:t>psico</a:t>
            </a:r>
            <a:r>
              <a:rPr lang="it-IT" sz="1800" dirty="0" smtClean="0"/>
              <a:t>-attitudinale </a:t>
            </a:r>
            <a:r>
              <a:rPr lang="it-IT" sz="1800" dirty="0"/>
              <a:t>relativi a terzi</a:t>
            </a:r>
            <a:r>
              <a:rPr lang="it-IT" sz="1800" dirty="0" smtClean="0"/>
              <a:t>.</a:t>
            </a:r>
            <a:br>
              <a:rPr lang="it-IT" sz="1800" dirty="0" smtClean="0"/>
            </a:br>
            <a:r>
              <a:rPr lang="it-IT" sz="1800" dirty="0"/>
              <a:t/>
            </a:r>
            <a:br>
              <a:rPr lang="it-IT" sz="1800" dirty="0"/>
            </a:br>
            <a:r>
              <a:rPr lang="it-IT" sz="1800" dirty="0"/>
              <a:t>2. Le singole pubbliche amministrazioni individuano le categorie di documenti da esse formati o comunque rientranti nella loro disponibilità sottratti all'accesso ai sensi del comma 1</a:t>
            </a:r>
            <a:r>
              <a:rPr lang="it-IT" sz="1800" dirty="0" smtClean="0"/>
              <a:t>.</a:t>
            </a:r>
            <a:br>
              <a:rPr lang="it-IT" sz="1800" dirty="0" smtClean="0"/>
            </a:br>
            <a:r>
              <a:rPr lang="it-IT" sz="1800" dirty="0"/>
              <a:t/>
            </a:r>
            <a:br>
              <a:rPr lang="it-IT" sz="1800" dirty="0"/>
            </a:br>
            <a:endParaRPr lang="it-IT" sz="1800" dirty="0"/>
          </a:p>
        </p:txBody>
      </p:sp>
      <p:pic>
        <p:nvPicPr>
          <p:cNvPr id="4" name="Immagine 3" descr="Descrizione: Descrizione: Descrizione: logo_agora"/>
          <p:cNvPicPr/>
          <p:nvPr/>
        </p:nvPicPr>
        <p:blipFill>
          <a:blip r:embed="rId2" r:link="rId3" cstate="print"/>
          <a:srcRect/>
          <a:stretch>
            <a:fillRect/>
          </a:stretch>
        </p:blipFill>
        <p:spPr bwMode="auto">
          <a:xfrm>
            <a:off x="9348360" y="5997235"/>
            <a:ext cx="2102906" cy="573686"/>
          </a:xfrm>
          <a:prstGeom prst="rect">
            <a:avLst/>
          </a:prstGeom>
          <a:noFill/>
          <a:ln w="9525">
            <a:noFill/>
            <a:miter lim="800000"/>
            <a:headEnd/>
            <a:tailEnd/>
          </a:ln>
        </p:spPr>
      </p:pic>
    </p:spTree>
    <p:extLst>
      <p:ext uri="{BB962C8B-B14F-4D97-AF65-F5344CB8AC3E}">
        <p14:creationId xmlns:p14="http://schemas.microsoft.com/office/powerpoint/2010/main" xmlns="" val="4151711107"/>
      </p:ext>
    </p:extLst>
  </p:cSld>
  <p:clrMapOvr>
    <a:masterClrMapping/>
  </p:clrMapOvr>
  <p:timing>
    <p:tnLst>
      <p:par>
        <p:cT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p:cNvSpPr>
            <a:spLocks noGrp="1"/>
          </p:cNvSpPr>
          <p:nvPr>
            <p:ph type="ctrTitle"/>
          </p:nvPr>
        </p:nvSpPr>
        <p:spPr>
          <a:xfrm>
            <a:off x="640080" y="340246"/>
            <a:ext cx="10962640" cy="5592725"/>
          </a:xfrm>
          <a:ln w="98425" cap="sq" cmpd="thickThin">
            <a:solidFill>
              <a:srgbClr val="00B050"/>
            </a:solidFill>
            <a:miter lim="800000"/>
          </a:ln>
          <a:scene3d>
            <a:camera prst="orthographicFront"/>
            <a:lightRig rig="threePt" dir="t"/>
          </a:scene3d>
          <a:sp3d extrusionH="57150" contourW="6350" prstMaterial="translucentPowder">
            <a:bevelT prst="slope"/>
            <a:bevelB w="152400" h="50800" prst="softRound"/>
            <a:extrusionClr>
              <a:srgbClr val="00B050"/>
            </a:extrusionClr>
            <a:contourClr>
              <a:srgbClr val="FF0000"/>
            </a:contourClr>
          </a:sp3d>
        </p:spPr>
        <p:txBody>
          <a:bodyPr anchor="ctr">
            <a:noAutofit/>
          </a:bodyPr>
          <a:lstStyle/>
          <a:p>
            <a:pPr algn="l" fontAlgn="base"/>
            <a:r>
              <a:rPr lang="it-IT" sz="1800" dirty="0" smtClean="0">
                <a:solidFill>
                  <a:prstClr val="black"/>
                </a:solidFill>
              </a:rPr>
              <a:t/>
            </a:r>
            <a:br>
              <a:rPr lang="it-IT" sz="1800" dirty="0" smtClean="0">
                <a:solidFill>
                  <a:prstClr val="black"/>
                </a:solidFill>
              </a:rPr>
            </a:br>
            <a:r>
              <a:rPr lang="it-IT" sz="1800" dirty="0"/>
              <a:t>3. Non sono ammissibili istanze di accesso preordinate ad un controllo generalizzato dell'operato delle pubbliche amministrazioni.</a:t>
            </a:r>
            <a:br>
              <a:rPr lang="it-IT" sz="1800" dirty="0"/>
            </a:br>
            <a:r>
              <a:rPr lang="it-IT" sz="1800" dirty="0"/>
              <a:t/>
            </a:r>
            <a:br>
              <a:rPr lang="it-IT" sz="1800" dirty="0"/>
            </a:br>
            <a:r>
              <a:rPr lang="it-IT" sz="1800" dirty="0" smtClean="0"/>
              <a:t>4</a:t>
            </a:r>
            <a:r>
              <a:rPr lang="it-IT" sz="1800" dirty="0"/>
              <a:t>. L'accesso ai documenti amministrativi non può essere negato ove sia sufficiente fare ricorso al potere di differimento</a:t>
            </a:r>
            <a:r>
              <a:rPr lang="it-IT" sz="1800" dirty="0" smtClean="0"/>
              <a:t>.</a:t>
            </a:r>
            <a:br>
              <a:rPr lang="it-IT" sz="1800" dirty="0" smtClean="0"/>
            </a:br>
            <a:r>
              <a:rPr lang="it-IT" sz="1800" dirty="0"/>
              <a:t/>
            </a:r>
            <a:br>
              <a:rPr lang="it-IT" sz="1800" dirty="0"/>
            </a:br>
            <a:r>
              <a:rPr lang="it-IT" sz="1800" dirty="0" smtClean="0">
                <a:solidFill>
                  <a:prstClr val="black"/>
                </a:solidFill>
              </a:rPr>
              <a:t>5</a:t>
            </a:r>
            <a:r>
              <a:rPr lang="it-IT" sz="1800" dirty="0">
                <a:solidFill>
                  <a:prstClr val="black"/>
                </a:solidFill>
              </a:rPr>
              <a:t>. I documenti contenenti informazioni connesse agli interessi di cui al comma 1 sono considerati segreti solo nell'ambito e nei limiti di tale connessione. A tale fine le pubbliche amministrazioni fissano, per ogni categoria di documenti, anche l'eventuale periodo di tempo per il quale essi sono sottratti all'accesso</a:t>
            </a:r>
            <a:r>
              <a:rPr lang="it-IT" sz="1800" dirty="0"/>
              <a:t/>
            </a:r>
            <a:br>
              <a:rPr lang="it-IT" sz="1800" dirty="0"/>
            </a:br>
            <a:r>
              <a:rPr lang="it-IT" sz="1800" dirty="0"/>
              <a:t/>
            </a:r>
            <a:br>
              <a:rPr lang="it-IT" sz="1800" dirty="0"/>
            </a:br>
            <a:r>
              <a:rPr lang="it-IT" sz="1800" dirty="0" smtClean="0">
                <a:solidFill>
                  <a:prstClr val="black"/>
                </a:solidFill>
              </a:rPr>
              <a:t>6</a:t>
            </a:r>
            <a:r>
              <a:rPr lang="it-IT" sz="1800" dirty="0">
                <a:solidFill>
                  <a:prstClr val="black"/>
                </a:solidFill>
              </a:rPr>
              <a:t>. Con regolamento, adottato ai sensi dell'articolo 17, comma 2, della legge 23 agosto 1988, n. 400, il Governo può prevedere casi di sottrazione all'accesso di documenti amministrativi</a:t>
            </a:r>
            <a:r>
              <a:rPr lang="it-IT" sz="1800" dirty="0" smtClean="0">
                <a:solidFill>
                  <a:prstClr val="black"/>
                </a:solidFill>
              </a:rPr>
              <a:t>:</a:t>
            </a:r>
            <a:br>
              <a:rPr lang="it-IT" sz="1800" dirty="0" smtClean="0">
                <a:solidFill>
                  <a:prstClr val="black"/>
                </a:solidFill>
              </a:rPr>
            </a:br>
            <a:r>
              <a:rPr lang="it-IT" sz="1800" dirty="0">
                <a:solidFill>
                  <a:prstClr val="black"/>
                </a:solidFill>
              </a:rPr>
              <a:t/>
            </a:r>
            <a:br>
              <a:rPr lang="it-IT" sz="1800" dirty="0">
                <a:solidFill>
                  <a:prstClr val="black"/>
                </a:solidFill>
              </a:rPr>
            </a:br>
            <a:r>
              <a:rPr lang="it-IT" sz="1800" dirty="0" smtClean="0">
                <a:solidFill>
                  <a:prstClr val="black"/>
                </a:solidFill>
              </a:rPr>
              <a:t>	a</a:t>
            </a:r>
            <a:r>
              <a:rPr lang="it-IT" sz="1800" dirty="0">
                <a:solidFill>
                  <a:prstClr val="black"/>
                </a:solidFill>
              </a:rPr>
              <a:t>) quando, al di fuori delle ipotesi disciplinate dall'articolo 12 della legge 24 ottobre 1977, n. 801, dalla loro </a:t>
            </a:r>
            <a:r>
              <a:rPr lang="it-IT" sz="1800" dirty="0" smtClean="0">
                <a:solidFill>
                  <a:prstClr val="black"/>
                </a:solidFill>
              </a:rPr>
              <a:t>	divulgazione </a:t>
            </a:r>
            <a:r>
              <a:rPr lang="it-IT" sz="1800" dirty="0">
                <a:solidFill>
                  <a:prstClr val="black"/>
                </a:solidFill>
              </a:rPr>
              <a:t>possa derivare una lesione, specifica e individuata, alla sicurezza e alla difesa nazionale, </a:t>
            </a:r>
            <a:r>
              <a:rPr lang="it-IT" sz="1800" dirty="0" smtClean="0">
                <a:solidFill>
                  <a:prstClr val="black"/>
                </a:solidFill>
              </a:rPr>
              <a:t>	all'esercizio </a:t>
            </a:r>
            <a:r>
              <a:rPr lang="it-IT" sz="1800" dirty="0">
                <a:solidFill>
                  <a:prstClr val="black"/>
                </a:solidFill>
              </a:rPr>
              <a:t>della sovranità nazionale e alla continuità e alla correttezza delle relazioni internazionali, con </a:t>
            </a:r>
            <a:r>
              <a:rPr lang="it-IT" sz="1800" dirty="0" smtClean="0">
                <a:solidFill>
                  <a:prstClr val="black"/>
                </a:solidFill>
              </a:rPr>
              <a:t>	particolare </a:t>
            </a:r>
            <a:r>
              <a:rPr lang="it-IT" sz="1800" dirty="0">
                <a:solidFill>
                  <a:prstClr val="black"/>
                </a:solidFill>
              </a:rPr>
              <a:t>riferimento alle ipotesi previste dai trattati e dalle relative leggi di attuazione</a:t>
            </a:r>
            <a:r>
              <a:rPr lang="it-IT" sz="1800" dirty="0" smtClean="0">
                <a:solidFill>
                  <a:prstClr val="black"/>
                </a:solidFill>
              </a:rPr>
              <a:t>;</a:t>
            </a:r>
            <a:br>
              <a:rPr lang="it-IT" sz="1800" dirty="0" smtClean="0">
                <a:solidFill>
                  <a:prstClr val="black"/>
                </a:solidFill>
              </a:rPr>
            </a:br>
            <a:r>
              <a:rPr lang="it-IT" sz="1800" dirty="0">
                <a:solidFill>
                  <a:prstClr val="black"/>
                </a:solidFill>
              </a:rPr>
              <a:t/>
            </a:r>
            <a:br>
              <a:rPr lang="it-IT" sz="1800" dirty="0">
                <a:solidFill>
                  <a:prstClr val="black"/>
                </a:solidFill>
              </a:rPr>
            </a:br>
            <a:r>
              <a:rPr lang="it-IT" sz="1800" dirty="0" smtClean="0">
                <a:solidFill>
                  <a:prstClr val="black"/>
                </a:solidFill>
              </a:rPr>
              <a:t>	b</a:t>
            </a:r>
            <a:r>
              <a:rPr lang="it-IT" sz="1800" dirty="0">
                <a:solidFill>
                  <a:prstClr val="black"/>
                </a:solidFill>
              </a:rPr>
              <a:t>) quando l'accesso possa arrecare pregiudizio ai processi di formazione, di determinazione e di attuazione </a:t>
            </a:r>
            <a:r>
              <a:rPr lang="it-IT" sz="1800" dirty="0" smtClean="0">
                <a:solidFill>
                  <a:prstClr val="black"/>
                </a:solidFill>
              </a:rPr>
              <a:t>	della </a:t>
            </a:r>
            <a:r>
              <a:rPr lang="it-IT" sz="1800" dirty="0">
                <a:solidFill>
                  <a:prstClr val="black"/>
                </a:solidFill>
              </a:rPr>
              <a:t>politica monetaria e valutaria;</a:t>
            </a:r>
            <a:br>
              <a:rPr lang="it-IT" sz="1800" dirty="0">
                <a:solidFill>
                  <a:prstClr val="black"/>
                </a:solidFill>
              </a:rPr>
            </a:br>
            <a:endParaRPr lang="it-IT" sz="1800" dirty="0">
              <a:solidFill>
                <a:prstClr val="black"/>
              </a:solidFill>
            </a:endParaRPr>
          </a:p>
        </p:txBody>
      </p:sp>
      <p:pic>
        <p:nvPicPr>
          <p:cNvPr id="4" name="Immagine 3" descr="Descrizione: Descrizione: Descrizione: logo_agora"/>
          <p:cNvPicPr/>
          <p:nvPr/>
        </p:nvPicPr>
        <p:blipFill>
          <a:blip r:embed="rId2" r:link="rId3" cstate="print"/>
          <a:srcRect/>
          <a:stretch>
            <a:fillRect/>
          </a:stretch>
        </p:blipFill>
        <p:spPr bwMode="auto">
          <a:xfrm>
            <a:off x="9497216" y="6071664"/>
            <a:ext cx="1985948" cy="531155"/>
          </a:xfrm>
          <a:prstGeom prst="rect">
            <a:avLst/>
          </a:prstGeom>
          <a:noFill/>
          <a:ln w="9525">
            <a:noFill/>
            <a:miter lim="800000"/>
            <a:headEnd/>
            <a:tailEnd/>
          </a:ln>
        </p:spPr>
      </p:pic>
    </p:spTree>
    <p:extLst>
      <p:ext uri="{BB962C8B-B14F-4D97-AF65-F5344CB8AC3E}">
        <p14:creationId xmlns:p14="http://schemas.microsoft.com/office/powerpoint/2010/main" xmlns="" val="1145488247"/>
      </p:ext>
    </p:extLst>
  </p:cSld>
  <p:clrMapOvr>
    <a:masterClrMapping/>
  </p:clrMapOvr>
  <p:timing>
    <p:tnLst>
      <p:par>
        <p:cT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p:cNvSpPr>
            <a:spLocks noGrp="1"/>
          </p:cNvSpPr>
          <p:nvPr>
            <p:ph type="ctrTitle"/>
          </p:nvPr>
        </p:nvSpPr>
        <p:spPr>
          <a:xfrm>
            <a:off x="640080" y="435935"/>
            <a:ext cx="11055734" cy="5443870"/>
          </a:xfrm>
          <a:ln w="98425" cap="sq" cmpd="thickThin">
            <a:solidFill>
              <a:srgbClr val="00B050"/>
            </a:solidFill>
            <a:miter lim="800000"/>
          </a:ln>
          <a:scene3d>
            <a:camera prst="orthographicFront"/>
            <a:lightRig rig="threePt" dir="t"/>
          </a:scene3d>
          <a:sp3d extrusionH="57150" contourW="6350" prstMaterial="translucentPowder">
            <a:bevelT prst="slope"/>
            <a:bevelB w="152400" h="50800" prst="softRound"/>
            <a:extrusionClr>
              <a:srgbClr val="00B050"/>
            </a:extrusionClr>
            <a:contourClr>
              <a:srgbClr val="FF0000"/>
            </a:contourClr>
          </a:sp3d>
        </p:spPr>
        <p:txBody>
          <a:bodyPr anchor="ctr">
            <a:noAutofit/>
          </a:bodyPr>
          <a:lstStyle/>
          <a:p>
            <a:pPr algn="l" fontAlgn="base"/>
            <a:r>
              <a:rPr lang="it-IT" sz="1800" dirty="0" smtClean="0">
                <a:solidFill>
                  <a:prstClr val="black"/>
                </a:solidFill>
              </a:rPr>
              <a:t>	c</a:t>
            </a:r>
            <a:r>
              <a:rPr lang="it-IT" sz="1800" dirty="0">
                <a:solidFill>
                  <a:prstClr val="black"/>
                </a:solidFill>
              </a:rPr>
              <a:t>) quando i documenti riguardino le strutture, i mezzi, le dotazioni, il personale e le azioni strettamente </a:t>
            </a:r>
            <a:r>
              <a:rPr lang="it-IT" sz="1800" dirty="0" smtClean="0">
                <a:solidFill>
                  <a:prstClr val="black"/>
                </a:solidFill>
              </a:rPr>
              <a:t>	strumentali </a:t>
            </a:r>
            <a:r>
              <a:rPr lang="it-IT" sz="1800" dirty="0">
                <a:solidFill>
                  <a:prstClr val="black"/>
                </a:solidFill>
              </a:rPr>
              <a:t>alla tutela dell'ordine pubblico, alla prevenzione e alla repressione della criminalità con </a:t>
            </a:r>
            <a:r>
              <a:rPr lang="it-IT" sz="1800" dirty="0" smtClean="0">
                <a:solidFill>
                  <a:prstClr val="black"/>
                </a:solidFill>
              </a:rPr>
              <a:t>	particolare </a:t>
            </a:r>
            <a:r>
              <a:rPr lang="it-IT" sz="1800" dirty="0">
                <a:solidFill>
                  <a:prstClr val="black"/>
                </a:solidFill>
              </a:rPr>
              <a:t>riferimento alle tecniche investigative, alla identità delle fonti di informazione e alla sicurezza dei </a:t>
            </a:r>
            <a:r>
              <a:rPr lang="it-IT" sz="1800" dirty="0" smtClean="0">
                <a:solidFill>
                  <a:prstClr val="black"/>
                </a:solidFill>
              </a:rPr>
              <a:t>	beni </a:t>
            </a:r>
            <a:r>
              <a:rPr lang="it-IT" sz="1800" dirty="0">
                <a:solidFill>
                  <a:prstClr val="black"/>
                </a:solidFill>
              </a:rPr>
              <a:t>e delle persone coinvolte, all'attività di polizia giudiziaria e di conduzione delle indagini</a:t>
            </a:r>
            <a:r>
              <a:rPr lang="it-IT" sz="1800" dirty="0" smtClean="0">
                <a:solidFill>
                  <a:prstClr val="black"/>
                </a:solidFill>
              </a:rPr>
              <a:t>;</a:t>
            </a:r>
            <a:br>
              <a:rPr lang="it-IT" sz="1800" dirty="0" smtClean="0">
                <a:solidFill>
                  <a:prstClr val="black"/>
                </a:solidFill>
              </a:rPr>
            </a:br>
            <a:r>
              <a:rPr lang="it-IT" sz="1800" dirty="0">
                <a:solidFill>
                  <a:prstClr val="black"/>
                </a:solidFill>
              </a:rPr>
              <a:t/>
            </a:r>
            <a:br>
              <a:rPr lang="it-IT" sz="1800" dirty="0">
                <a:solidFill>
                  <a:prstClr val="black"/>
                </a:solidFill>
              </a:rPr>
            </a:br>
            <a:r>
              <a:rPr lang="it-IT" sz="1800" dirty="0" smtClean="0">
                <a:solidFill>
                  <a:prstClr val="black"/>
                </a:solidFill>
              </a:rPr>
              <a:t>	d</a:t>
            </a:r>
            <a:r>
              <a:rPr lang="it-IT" sz="1800" dirty="0">
                <a:solidFill>
                  <a:prstClr val="black"/>
                </a:solidFill>
              </a:rPr>
              <a:t>) quando i documenti riguardino la vita privata o la riservatezza di persone fisiche, persone giuridiche, </a:t>
            </a:r>
            <a:r>
              <a:rPr lang="it-IT" sz="1800" dirty="0" smtClean="0">
                <a:solidFill>
                  <a:prstClr val="black"/>
                </a:solidFill>
              </a:rPr>
              <a:t>	gruppi</a:t>
            </a:r>
            <a:r>
              <a:rPr lang="it-IT" sz="1800" dirty="0">
                <a:solidFill>
                  <a:prstClr val="black"/>
                </a:solidFill>
              </a:rPr>
              <a:t>, imprese e associazioni, con particolare riferimento agli interessi epistolare, sanitario, professionale, </a:t>
            </a:r>
            <a:r>
              <a:rPr lang="it-IT" sz="1800" dirty="0" smtClean="0">
                <a:solidFill>
                  <a:prstClr val="black"/>
                </a:solidFill>
              </a:rPr>
              <a:t>	finanziario</a:t>
            </a:r>
            <a:r>
              <a:rPr lang="it-IT" sz="1800" dirty="0">
                <a:solidFill>
                  <a:prstClr val="black"/>
                </a:solidFill>
              </a:rPr>
              <a:t>, industriale e commerciale di cui siano in concreto titolari, ancorché i relativi dati siano forniti </a:t>
            </a:r>
            <a:r>
              <a:rPr lang="it-IT" sz="1800" dirty="0" smtClean="0">
                <a:solidFill>
                  <a:prstClr val="black"/>
                </a:solidFill>
              </a:rPr>
              <a:t>	all'amministrazione </a:t>
            </a:r>
            <a:r>
              <a:rPr lang="it-IT" sz="1800" dirty="0">
                <a:solidFill>
                  <a:prstClr val="black"/>
                </a:solidFill>
              </a:rPr>
              <a:t>dagli stessi soggetti cui si riferiscono</a:t>
            </a:r>
            <a:r>
              <a:rPr lang="it-IT" sz="1800" dirty="0" smtClean="0">
                <a:solidFill>
                  <a:prstClr val="black"/>
                </a:solidFill>
              </a:rPr>
              <a:t>;</a:t>
            </a:r>
            <a:br>
              <a:rPr lang="it-IT" sz="1800" dirty="0" smtClean="0">
                <a:solidFill>
                  <a:prstClr val="black"/>
                </a:solidFill>
              </a:rPr>
            </a:br>
            <a:r>
              <a:rPr lang="it-IT" sz="1800" dirty="0">
                <a:solidFill>
                  <a:prstClr val="black"/>
                </a:solidFill>
              </a:rPr>
              <a:t/>
            </a:r>
            <a:br>
              <a:rPr lang="it-IT" sz="1800" dirty="0">
                <a:solidFill>
                  <a:prstClr val="black"/>
                </a:solidFill>
              </a:rPr>
            </a:br>
            <a:r>
              <a:rPr lang="it-IT" sz="1800" dirty="0" smtClean="0">
                <a:solidFill>
                  <a:prstClr val="black"/>
                </a:solidFill>
              </a:rPr>
              <a:t>	e</a:t>
            </a:r>
            <a:r>
              <a:rPr lang="it-IT" sz="1800" dirty="0">
                <a:solidFill>
                  <a:prstClr val="black"/>
                </a:solidFill>
              </a:rPr>
              <a:t>) quando i documenti riguardino l'attività in corso di contrattazione collettiva nazionale di lavoro e gli atti </a:t>
            </a:r>
            <a:r>
              <a:rPr lang="it-IT" sz="1800" dirty="0" smtClean="0">
                <a:solidFill>
                  <a:prstClr val="black"/>
                </a:solidFill>
              </a:rPr>
              <a:t>	interni </a:t>
            </a:r>
            <a:r>
              <a:rPr lang="it-IT" sz="1800" dirty="0">
                <a:solidFill>
                  <a:prstClr val="black"/>
                </a:solidFill>
              </a:rPr>
              <a:t>connessi all'espletamento del relativo mandato</a:t>
            </a:r>
            <a:r>
              <a:rPr lang="it-IT" sz="1800" dirty="0" smtClean="0">
                <a:solidFill>
                  <a:prstClr val="black"/>
                </a:solidFill>
              </a:rPr>
              <a:t>.</a:t>
            </a:r>
            <a:br>
              <a:rPr lang="it-IT" sz="1800" dirty="0" smtClean="0">
                <a:solidFill>
                  <a:prstClr val="black"/>
                </a:solidFill>
              </a:rPr>
            </a:br>
            <a:r>
              <a:rPr lang="it-IT" sz="1800" dirty="0">
                <a:solidFill>
                  <a:prstClr val="black"/>
                </a:solidFill>
              </a:rPr>
              <a:t/>
            </a:r>
            <a:br>
              <a:rPr lang="it-IT" sz="1800" dirty="0">
                <a:solidFill>
                  <a:prstClr val="black"/>
                </a:solidFill>
              </a:rPr>
            </a:br>
            <a:r>
              <a:rPr lang="it-IT" sz="1800" dirty="0" smtClean="0">
                <a:solidFill>
                  <a:prstClr val="black"/>
                </a:solidFill>
              </a:rPr>
              <a:t>7</a:t>
            </a:r>
            <a:r>
              <a:rPr lang="it-IT" sz="1800" dirty="0">
                <a:solidFill>
                  <a:prstClr val="black"/>
                </a:solidFill>
              </a:rPr>
              <a:t>. Deve comunque essere garantito ai richiedenti l’accesso ai documenti amministrativi la cui conoscenza sia necessaria per curare o per difendere i propri interessi giuridici. Nel caso di documenti contenenti dati sensibili e giudiziari, l’accesso è consentito nei limiti in cui sia strettamente indispensabile e nei termini previsti dall'articolo 60 del decreto legislativo 30 giugno 2003, n. 196, in caso di dati idonei a rivelare lo stato di salute e la vita sessuale".</a:t>
            </a:r>
            <a:endParaRPr lang="it-IT" sz="1800" dirty="0"/>
          </a:p>
        </p:txBody>
      </p:sp>
      <p:pic>
        <p:nvPicPr>
          <p:cNvPr id="4" name="Immagine 3" descr="Descrizione: Descrizione: Descrizione: logo_agora"/>
          <p:cNvPicPr/>
          <p:nvPr/>
        </p:nvPicPr>
        <p:blipFill>
          <a:blip r:embed="rId2" r:link="rId3" cstate="print"/>
          <a:srcRect/>
          <a:stretch>
            <a:fillRect/>
          </a:stretch>
        </p:blipFill>
        <p:spPr bwMode="auto">
          <a:xfrm>
            <a:off x="9348360" y="5997235"/>
            <a:ext cx="2102906" cy="573686"/>
          </a:xfrm>
          <a:prstGeom prst="rect">
            <a:avLst/>
          </a:prstGeom>
          <a:noFill/>
          <a:ln w="9525">
            <a:noFill/>
            <a:miter lim="800000"/>
            <a:headEnd/>
            <a:tailEnd/>
          </a:ln>
        </p:spPr>
      </p:pic>
    </p:spTree>
    <p:extLst>
      <p:ext uri="{BB962C8B-B14F-4D97-AF65-F5344CB8AC3E}">
        <p14:creationId xmlns:p14="http://schemas.microsoft.com/office/powerpoint/2010/main" xmlns="" val="2529868351"/>
      </p:ext>
    </p:extLst>
  </p:cSld>
  <p:clrMapOvr>
    <a:masterClrMapping/>
  </p:clrMapOvr>
  <p:timing>
    <p:tnLst>
      <p:par>
        <p:cTn id="1" dur="indefinite" restart="never" nodeType="tmRoot"/>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p:cNvSpPr>
            <a:spLocks noGrp="1"/>
          </p:cNvSpPr>
          <p:nvPr>
            <p:ph type="ctrTitle"/>
          </p:nvPr>
        </p:nvSpPr>
        <p:spPr>
          <a:xfrm>
            <a:off x="640080" y="329184"/>
            <a:ext cx="11055734" cy="5550621"/>
          </a:xfrm>
          <a:ln w="98425" cap="sq" cmpd="thickThin">
            <a:solidFill>
              <a:srgbClr val="00B050"/>
            </a:solidFill>
            <a:miter lim="800000"/>
          </a:ln>
          <a:scene3d>
            <a:camera prst="orthographicFront"/>
            <a:lightRig rig="threePt" dir="t"/>
          </a:scene3d>
          <a:sp3d extrusionH="57150" contourW="6350" prstMaterial="translucentPowder">
            <a:bevelT prst="slope"/>
            <a:bevelB w="152400" h="50800" prst="softRound"/>
            <a:extrusionClr>
              <a:srgbClr val="00B050"/>
            </a:extrusionClr>
            <a:contourClr>
              <a:srgbClr val="FF0000"/>
            </a:contourClr>
          </a:sp3d>
        </p:spPr>
        <p:txBody>
          <a:bodyPr anchor="ctr">
            <a:noAutofit/>
          </a:bodyPr>
          <a:lstStyle/>
          <a:p>
            <a:pPr algn="l" fontAlgn="base"/>
            <a:r>
              <a:rPr lang="it-IT" sz="2400" b="1" dirty="0"/>
              <a:t> </a:t>
            </a:r>
            <a:r>
              <a:rPr lang="it-IT" sz="2400" b="1" dirty="0" smtClean="0"/>
              <a:t>                                                                        </a:t>
            </a:r>
            <a:r>
              <a:rPr lang="it-IT" sz="1800" b="1" dirty="0" smtClean="0"/>
              <a:t>  Art</a:t>
            </a:r>
            <a:r>
              <a:rPr lang="it-IT" sz="1800" b="1" dirty="0"/>
              <a:t>. </a:t>
            </a:r>
            <a:r>
              <a:rPr lang="it-IT" sz="1800" b="1" dirty="0" smtClean="0"/>
              <a:t>25 </a:t>
            </a:r>
            <a:r>
              <a:rPr lang="it-IT" sz="1800" b="1" dirty="0"/>
              <a:t/>
            </a:r>
            <a:br>
              <a:rPr lang="it-IT" sz="1800" b="1" dirty="0"/>
            </a:br>
            <a:r>
              <a:rPr lang="it-IT" sz="1800" b="1" dirty="0" smtClean="0"/>
              <a:t>                                                               (Modalità di esercizio del diritto di accesso e ricorso)</a:t>
            </a:r>
            <a:br>
              <a:rPr lang="it-IT" sz="1800" b="1" dirty="0" smtClean="0"/>
            </a:br>
            <a:r>
              <a:rPr lang="it-IT" sz="1800" b="1" dirty="0" smtClean="0"/>
              <a:t/>
            </a:r>
            <a:br>
              <a:rPr lang="it-IT" sz="1800" b="1" dirty="0" smtClean="0"/>
            </a:br>
            <a:r>
              <a:rPr lang="it-IT" sz="1600" dirty="0"/>
              <a:t>1. Il diritto di accesso si esercita mediante esame ed estrazione di copia dei documenti amministrativi, nei modi e con i limiti indicati dalla presente legge. L'esame dei documenti è gratuito. Il rilascio di copia è subordinato soltanto al rimborso del costo di riproduzione, salve le disposizioni vigenti in materia di bollo, nonché i diritti di ricerca e di visura</a:t>
            </a:r>
            <a:r>
              <a:rPr lang="it-IT" sz="1600" dirty="0" smtClean="0"/>
              <a:t>.</a:t>
            </a:r>
            <a:br>
              <a:rPr lang="it-IT" sz="1600" dirty="0" smtClean="0"/>
            </a:br>
            <a:r>
              <a:rPr lang="it-IT" sz="1600" dirty="0"/>
              <a:t/>
            </a:r>
            <a:br>
              <a:rPr lang="it-IT" sz="1600" dirty="0"/>
            </a:br>
            <a:r>
              <a:rPr lang="it-IT" sz="1600" dirty="0"/>
              <a:t>2. La richiesta di accesso ai documenti deve essere motivata. Essa deve essere rivolta all'amministrazione che ha formato il documento o che lo detiene stabilmente</a:t>
            </a:r>
            <a:r>
              <a:rPr lang="it-IT" sz="1600" dirty="0" smtClean="0"/>
              <a:t>.</a:t>
            </a:r>
            <a:br>
              <a:rPr lang="it-IT" sz="1600" dirty="0" smtClean="0"/>
            </a:br>
            <a:r>
              <a:rPr lang="it-IT" sz="1600" dirty="0"/>
              <a:t/>
            </a:r>
            <a:br>
              <a:rPr lang="it-IT" sz="1600" dirty="0"/>
            </a:br>
            <a:r>
              <a:rPr lang="it-IT" sz="1600" dirty="0"/>
              <a:t>3. Il rifiuto, il differimento e la limitazione dell'accesso sono ammessi nei casi e nei limiti stabiliti dall'articolo 24 e debbono essere motivati</a:t>
            </a:r>
            <a:r>
              <a:rPr lang="it-IT" sz="1600" dirty="0" smtClean="0"/>
              <a:t>.</a:t>
            </a:r>
            <a:br>
              <a:rPr lang="it-IT" sz="1600" dirty="0" smtClean="0"/>
            </a:br>
            <a:r>
              <a:rPr lang="it-IT" sz="1600" dirty="0"/>
              <a:t/>
            </a:r>
            <a:br>
              <a:rPr lang="it-IT" sz="1600" dirty="0"/>
            </a:br>
            <a:r>
              <a:rPr lang="it-IT" sz="1600" dirty="0"/>
              <a:t>4. Decorsi inutilmente trenta giorni dalla richiesta, questa si intende respinta. In caso di diniego dell'accesso, espresso o tacito, o di differimento dello stesso ai sensi dell'articolo 24, comma 4, il richiedente può presentare ricorso al tribunale amministrativo regionale ai sensi del comma 5, ovvero chiedere, nello stesso termine e nei confronti degli atti delle amministrazioni comunali, provinciali e regionali, al difensore civico competente per ambito territoriale, ove costituito, che sia riesaminata la suddetta determinazione. Qualora tale organo non sia stato istituito, la competenza è attribuita al difensore civico competente per l'ambito territoriale immediatamente superiore. Nei confronti degli atti delle amministrazioni centrali e periferiche dello Stato tale richiesta è inoltrata presso la Commissione per l'accesso di cui all'articolo 27 </a:t>
            </a:r>
            <a:r>
              <a:rPr lang="it-IT" sz="1600" dirty="0" err="1"/>
              <a:t>nonchè</a:t>
            </a:r>
            <a:r>
              <a:rPr lang="it-IT" sz="1600" dirty="0"/>
              <a:t> presso l'amministrazione resistente. Il difensore civico o la Commissione per l'accesso si pronunciano entro trenta giorni dalla presentazione dell'istanza. Scaduto infruttuosamente tale termine, il ricorso si intende respinto. Se il difensore civico o la Commissione per l'accesso ritengono illegittimo il diniego o il differimento, ne informano il richiedente e lo comunicano all'autorità </a:t>
            </a:r>
            <a:r>
              <a:rPr lang="it-IT" sz="1600" dirty="0" smtClean="0"/>
              <a:t>disponente.</a:t>
            </a:r>
            <a:endParaRPr lang="it-IT" sz="1600" dirty="0"/>
          </a:p>
        </p:txBody>
      </p:sp>
      <p:pic>
        <p:nvPicPr>
          <p:cNvPr id="4" name="Immagine 3" descr="Descrizione: Descrizione: Descrizione: logo_agora"/>
          <p:cNvPicPr/>
          <p:nvPr/>
        </p:nvPicPr>
        <p:blipFill>
          <a:blip r:embed="rId2" r:link="rId3" cstate="print"/>
          <a:srcRect/>
          <a:stretch>
            <a:fillRect/>
          </a:stretch>
        </p:blipFill>
        <p:spPr bwMode="auto">
          <a:xfrm>
            <a:off x="9348360" y="5997235"/>
            <a:ext cx="2102906" cy="573686"/>
          </a:xfrm>
          <a:prstGeom prst="rect">
            <a:avLst/>
          </a:prstGeom>
          <a:noFill/>
          <a:ln w="9525">
            <a:noFill/>
            <a:miter lim="800000"/>
            <a:headEnd/>
            <a:tailEnd/>
          </a:ln>
        </p:spPr>
      </p:pic>
    </p:spTree>
    <p:extLst>
      <p:ext uri="{BB962C8B-B14F-4D97-AF65-F5344CB8AC3E}">
        <p14:creationId xmlns:p14="http://schemas.microsoft.com/office/powerpoint/2010/main" xmlns="" val="1913917759"/>
      </p:ext>
    </p:extLst>
  </p:cSld>
  <p:clrMapOvr>
    <a:masterClrMapping/>
  </p:clrMapOvr>
  <p:timing>
    <p:tnLst>
      <p:par>
        <p:cT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p:cNvSpPr>
            <a:spLocks noGrp="1"/>
          </p:cNvSpPr>
          <p:nvPr>
            <p:ph type="ctrTitle"/>
          </p:nvPr>
        </p:nvSpPr>
        <p:spPr>
          <a:xfrm>
            <a:off x="640080" y="329184"/>
            <a:ext cx="11055734" cy="5550621"/>
          </a:xfrm>
          <a:ln w="98425" cap="sq" cmpd="thickThin">
            <a:solidFill>
              <a:srgbClr val="00B050"/>
            </a:solidFill>
            <a:miter lim="800000"/>
          </a:ln>
          <a:scene3d>
            <a:camera prst="orthographicFront"/>
            <a:lightRig rig="threePt" dir="t"/>
          </a:scene3d>
          <a:sp3d extrusionH="57150" contourW="6350" prstMaterial="translucentPowder">
            <a:bevelT prst="slope"/>
            <a:bevelB w="152400" h="50800" prst="softRound"/>
            <a:extrusionClr>
              <a:srgbClr val="00B050"/>
            </a:extrusionClr>
            <a:contourClr>
              <a:srgbClr val="FF0000"/>
            </a:contourClr>
          </a:sp3d>
        </p:spPr>
        <p:txBody>
          <a:bodyPr anchor="ctr">
            <a:noAutofit/>
          </a:bodyPr>
          <a:lstStyle/>
          <a:p>
            <a:pPr algn="l" fontAlgn="base"/>
            <a:r>
              <a:rPr lang="it-IT" sz="2000" dirty="0" smtClean="0"/>
              <a:t>Se questa non emana il provvedimento confermativo motivato entro trenta giorni dal ricevimento della comunicazione del difensore civico o della Commissione, l'accesso è consentito. Qualora il richiedente l'accesso si sia rivolto al difensore civico o alla Commissione, il termine di cui al comma 5 decorre dalla data di ricevimento, da parte del richiedente, dell'esito della sua istanza al difensore civico o alla Commissione stessa. Se l'accesso è negato o differito per motivi inerenti ai dati personali che si riferiscono a soggetti terzi, la Commissione provvede, sentito il Garante per la protezione dei dati personali, il quale si pronuncia entro il termine di dieci giorni dalla richiesta, decorso inutilmente il quale il parere si intende reso. Qualora un procedimento di cui alla sezione III del capo I del titolo I della parte III del decreto legislativo 30 giugno 2003, n. 196, o di cui agli articoli 154, 157, 158, 159 e 160 del medesimo decreto legislativo n. 196 del 2003, relativo al trattamento pubblico di dati personali da parte di una pubblica amministrazione, interessi l'accesso ai documenti amministrativi, il Garante per la protezione dei dati personali chiede il parere, obbligatorio e non vincolante, della Commissione per l'accesso ai documenti amministrativi. La richiesta di parere sospende il termine per la pronuncia del Garante sino all'acquisizione del parere, e comunque per non oltre quindici giorni. Decorso inutilmente detto termine, il Garante adotta la propria decisione. </a:t>
            </a:r>
            <a:br>
              <a:rPr lang="it-IT" sz="2000" dirty="0" smtClean="0"/>
            </a:br>
            <a:r>
              <a:rPr lang="it-IT" sz="2000" dirty="0" smtClean="0"/>
              <a:t/>
            </a:r>
            <a:br>
              <a:rPr lang="it-IT" sz="2000" dirty="0" smtClean="0"/>
            </a:br>
            <a:r>
              <a:rPr lang="it-IT" sz="2000" dirty="0" smtClean="0"/>
              <a:t>5. Le controversie relative all’accesso ai documenti amministrativi sono disciplinate dal codice del processo amministrativo. </a:t>
            </a:r>
            <a:endParaRPr lang="it-IT" sz="2000" dirty="0"/>
          </a:p>
        </p:txBody>
      </p:sp>
      <p:pic>
        <p:nvPicPr>
          <p:cNvPr id="4" name="Immagine 3" descr="Descrizione: Descrizione: Descrizione: logo_agora"/>
          <p:cNvPicPr/>
          <p:nvPr/>
        </p:nvPicPr>
        <p:blipFill>
          <a:blip r:embed="rId2" r:link="rId3" cstate="print"/>
          <a:srcRect/>
          <a:stretch>
            <a:fillRect/>
          </a:stretch>
        </p:blipFill>
        <p:spPr bwMode="auto">
          <a:xfrm>
            <a:off x="9348360" y="5997235"/>
            <a:ext cx="2102906" cy="573686"/>
          </a:xfrm>
          <a:prstGeom prst="rect">
            <a:avLst/>
          </a:prstGeom>
          <a:noFill/>
          <a:ln w="9525">
            <a:noFill/>
            <a:miter lim="800000"/>
            <a:headEnd/>
            <a:tailEnd/>
          </a:ln>
        </p:spPr>
      </p:pic>
    </p:spTree>
    <p:extLst>
      <p:ext uri="{BB962C8B-B14F-4D97-AF65-F5344CB8AC3E}">
        <p14:creationId xmlns:p14="http://schemas.microsoft.com/office/powerpoint/2010/main" xmlns="" val="2598717589"/>
      </p:ext>
    </p:extLst>
  </p:cSld>
  <p:clrMapOvr>
    <a:masterClrMapping/>
  </p:clrMapOvr>
  <p:timing>
    <p:tnLst>
      <p:par>
        <p:cTn id="1" dur="indefinite" restart="never" nodeType="tmRoot"/>
      </p:par>
    </p:tnLst>
  </p:timing>
</p:sld>
</file>

<file path=ppt/slides/slide10.xml><?xml version="1.0" encoding="utf-8"?>
<p:sld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olo 1"/>
          <p:cNvSpPr>
            <a:spLocks noGrp="1"/>
          </p:cNvSpPr>
          <p:nvPr>
            <p:ph type="ctrTitle"/>
          </p:nvPr>
        </p:nvSpPr>
        <p:spPr>
          <a:xfrm>
            <a:off x="660400" y="384048"/>
            <a:ext cx="10850880" cy="5248656"/>
          </a:xfrm>
          <a:ln w="98425" cap="sq" cmpd="thickThin">
            <a:solidFill>
              <a:srgbClr val="00B050"/>
            </a:solidFill>
            <a:miter lim="800000"/>
          </a:ln>
          <a:scene3d>
            <a:camera prst="orthographicFront"/>
            <a:lightRig rig="threePt" dir="t"/>
          </a:scene3d>
          <a:sp3d extrusionH="57150" contourW="6350" prstMaterial="translucentPowder">
            <a:bevelT prst="slope"/>
            <a:bevelB w="152400" h="50800" prst="softRound"/>
            <a:extrusionClr>
              <a:srgbClr val="00B050"/>
            </a:extrusionClr>
            <a:contourClr>
              <a:srgbClr val="FF0000"/>
            </a:contourClr>
          </a:sp3d>
        </p:spPr>
        <p:txBody>
          <a:bodyPr vert="horz" lIns="91440" tIns="45720" rIns="91440" bIns="45720" rtlCol="0" anchor="ctr">
            <a:noAutofit/>
          </a:bodyPr>
          <a:lstStyle/>
          <a:p>
            <a:pPr algn="l">
              <a:spcAft>
                <a:spcPts val="600"/>
              </a:spcAft>
            </a:pPr>
            <a:r>
              <a:rPr lang="it-IT" sz="1600" b="1" dirty="0" smtClean="0">
                <a:latin typeface="Century Gothic" panose="020B0502020202020204" pitchFamily="34" charset="0"/>
                <a:ea typeface="Batang" panose="02030600000101010101" pitchFamily="18" charset="-127"/>
              </a:rPr>
              <a:t>                                      </a:t>
            </a:r>
            <a:r>
              <a:rPr lang="it-IT" sz="1800" b="1" dirty="0" smtClean="0">
                <a:latin typeface="Century Gothic" panose="020B0502020202020204" pitchFamily="34" charset="0"/>
                <a:ea typeface="Batang" panose="02030600000101010101" pitchFamily="18" charset="-127"/>
              </a:rPr>
              <a:t>RICHIESTA DI RILASCIO O VISIONE DI ATTI AMMINISTRATIVI</a:t>
            </a:r>
            <a:r>
              <a:rPr lang="it-IT" sz="1800" dirty="0" smtClean="0">
                <a:latin typeface="Century Gothic" panose="020B0502020202020204" pitchFamily="34" charset="0"/>
                <a:ea typeface="Batang" panose="02030600000101010101" pitchFamily="18" charset="-127"/>
              </a:rPr>
              <a:t/>
            </a:r>
            <a:br>
              <a:rPr lang="it-IT" sz="1800" dirty="0" smtClean="0">
                <a:latin typeface="Century Gothic" panose="020B0502020202020204" pitchFamily="34" charset="0"/>
                <a:ea typeface="Batang" panose="02030600000101010101" pitchFamily="18" charset="-127"/>
              </a:rPr>
            </a:br>
            <a:r>
              <a:rPr lang="it-IT" sz="1600" dirty="0" smtClean="0">
                <a:latin typeface="Century Gothic" panose="020B0502020202020204" pitchFamily="34" charset="0"/>
                <a:ea typeface="Batang" panose="02030600000101010101" pitchFamily="18" charset="-127"/>
              </a:rPr>
              <a:t> 				        </a:t>
            </a:r>
            <a:r>
              <a:rPr lang="it-IT" sz="1600" i="1" dirty="0" smtClean="0">
                <a:latin typeface="Century Gothic" panose="020B0502020202020204" pitchFamily="34" charset="0"/>
                <a:ea typeface="Batang" panose="02030600000101010101" pitchFamily="18" charset="-127"/>
              </a:rPr>
              <a:t>(in carta semplice)</a:t>
            </a:r>
            <a:br>
              <a:rPr lang="it-IT" sz="1600" i="1" dirty="0" smtClean="0">
                <a:latin typeface="Century Gothic" panose="020B0502020202020204" pitchFamily="34" charset="0"/>
                <a:ea typeface="Batang" panose="02030600000101010101" pitchFamily="18" charset="-127"/>
              </a:rPr>
            </a:br>
            <a:r>
              <a:rPr lang="it-IT" sz="1600" i="1" dirty="0" smtClean="0">
                <a:latin typeface="Century Gothic" panose="020B0502020202020204" pitchFamily="34" charset="0"/>
                <a:ea typeface="Batang" panose="02030600000101010101" pitchFamily="18" charset="-127"/>
              </a:rPr>
              <a:t/>
            </a:r>
            <a:br>
              <a:rPr lang="it-IT" sz="1600" i="1" dirty="0" smtClean="0">
                <a:latin typeface="Century Gothic" panose="020B0502020202020204" pitchFamily="34" charset="0"/>
                <a:ea typeface="Batang" panose="02030600000101010101" pitchFamily="18" charset="-127"/>
              </a:rPr>
            </a:br>
            <a:r>
              <a:rPr lang="it-IT" sz="1600" i="1" dirty="0" smtClean="0">
                <a:latin typeface="Century Gothic" panose="020B0502020202020204" pitchFamily="34" charset="0"/>
                <a:ea typeface="Batang" panose="02030600000101010101" pitchFamily="18" charset="-127"/>
              </a:rPr>
              <a:t>S</a:t>
            </a:r>
            <a:r>
              <a:rPr lang="it-IT" sz="1600" dirty="0" smtClean="0">
                <a:latin typeface="Century Gothic" panose="020B0502020202020204" pitchFamily="34" charset="0"/>
                <a:ea typeface="Batang" panose="02030600000101010101" pitchFamily="18" charset="-127"/>
              </a:rPr>
              <a:t>pett.le</a:t>
            </a:r>
            <a:br>
              <a:rPr lang="it-IT" sz="1600" dirty="0" smtClean="0">
                <a:latin typeface="Century Gothic" panose="020B0502020202020204" pitchFamily="34" charset="0"/>
                <a:ea typeface="Batang" panose="02030600000101010101" pitchFamily="18" charset="-127"/>
              </a:rPr>
            </a:br>
            <a:r>
              <a:rPr lang="it-IT" sz="1600" dirty="0" smtClean="0">
                <a:latin typeface="Century Gothic" panose="020B0502020202020204" pitchFamily="34" charset="0"/>
                <a:ea typeface="Batang" panose="02030600000101010101" pitchFamily="18" charset="-127"/>
              </a:rPr>
              <a:t>Amministrazione Comunale</a:t>
            </a:r>
            <a:br>
              <a:rPr lang="it-IT" sz="1600" dirty="0" smtClean="0">
                <a:latin typeface="Century Gothic" panose="020B0502020202020204" pitchFamily="34" charset="0"/>
                <a:ea typeface="Batang" panose="02030600000101010101" pitchFamily="18" charset="-127"/>
              </a:rPr>
            </a:br>
            <a:r>
              <a:rPr lang="it-IT" sz="1600" dirty="0" smtClean="0">
                <a:latin typeface="Century Gothic" panose="020B0502020202020204" pitchFamily="34" charset="0"/>
                <a:ea typeface="Batang" panose="02030600000101010101" pitchFamily="18" charset="-127"/>
              </a:rPr>
              <a:t/>
            </a:r>
            <a:br>
              <a:rPr lang="it-IT" sz="1600" dirty="0" smtClean="0">
                <a:latin typeface="Century Gothic" panose="020B0502020202020204" pitchFamily="34" charset="0"/>
                <a:ea typeface="Batang" panose="02030600000101010101" pitchFamily="18" charset="-127"/>
              </a:rPr>
            </a:br>
            <a:r>
              <a:rPr lang="it-IT" sz="1600" dirty="0" smtClean="0">
                <a:latin typeface="Century Gothic" panose="020B0502020202020204" pitchFamily="34" charset="0"/>
                <a:ea typeface="Batang" panose="02030600000101010101" pitchFamily="18" charset="-127"/>
              </a:rPr>
              <a:t>Il sottoscritto……………………………………………………………. al fine di verificare la legittimità della pratica essendo interessato quale (ad es.: confinante oppure individuare altro specifico motivo)</a:t>
            </a:r>
            <a:br>
              <a:rPr lang="it-IT" sz="1600" dirty="0" smtClean="0">
                <a:latin typeface="Century Gothic" panose="020B0502020202020204" pitchFamily="34" charset="0"/>
                <a:ea typeface="Batang" panose="02030600000101010101" pitchFamily="18" charset="-127"/>
              </a:rPr>
            </a:br>
            <a:r>
              <a:rPr lang="it-IT" sz="1600" dirty="0" smtClean="0">
                <a:latin typeface="Century Gothic" panose="020B0502020202020204" pitchFamily="34" charset="0"/>
                <a:ea typeface="Batang" panose="02030600000101010101" pitchFamily="18" charset="-127"/>
              </a:rPr>
              <a:t/>
            </a:r>
            <a:br>
              <a:rPr lang="it-IT" sz="1600" dirty="0" smtClean="0">
                <a:latin typeface="Century Gothic" panose="020B0502020202020204" pitchFamily="34" charset="0"/>
                <a:ea typeface="Batang" panose="02030600000101010101" pitchFamily="18" charset="-127"/>
              </a:rPr>
            </a:br>
            <a:r>
              <a:rPr lang="it-IT" sz="1600" dirty="0" smtClean="0">
                <a:latin typeface="Century Gothic" panose="020B0502020202020204" pitchFamily="34" charset="0"/>
                <a:ea typeface="Batang" panose="02030600000101010101" pitchFamily="18" charset="-127"/>
              </a:rPr>
              <a:t>                                                                                   </a:t>
            </a:r>
            <a:r>
              <a:rPr lang="it-IT" sz="1600" b="1" dirty="0" smtClean="0">
                <a:latin typeface="Century Gothic" panose="020B0502020202020204" pitchFamily="34" charset="0"/>
                <a:ea typeface="Batang" panose="02030600000101010101" pitchFamily="18" charset="-127"/>
              </a:rPr>
              <a:t>CHIEDE</a:t>
            </a:r>
            <a:br>
              <a:rPr lang="it-IT" sz="1600" b="1" dirty="0" smtClean="0">
                <a:latin typeface="Century Gothic" panose="020B0502020202020204" pitchFamily="34" charset="0"/>
                <a:ea typeface="Batang" panose="02030600000101010101" pitchFamily="18" charset="-127"/>
              </a:rPr>
            </a:br>
            <a:r>
              <a:rPr lang="it-IT" sz="1600" dirty="0" smtClean="0">
                <a:latin typeface="Century Gothic" panose="020B0502020202020204" pitchFamily="34" charset="0"/>
                <a:ea typeface="Batang" panose="02030600000101010101" pitchFamily="18" charset="-127"/>
              </a:rPr>
              <a:t/>
            </a:r>
            <a:br>
              <a:rPr lang="it-IT" sz="1600" dirty="0" smtClean="0">
                <a:latin typeface="Century Gothic" panose="020B0502020202020204" pitchFamily="34" charset="0"/>
                <a:ea typeface="Batang" panose="02030600000101010101" pitchFamily="18" charset="-127"/>
              </a:rPr>
            </a:br>
            <a:r>
              <a:rPr lang="it-IT" sz="1600" dirty="0" smtClean="0">
                <a:latin typeface="Century Gothic" panose="020B0502020202020204" pitchFamily="34" charset="0"/>
                <a:ea typeface="Batang" panose="02030600000101010101" pitchFamily="18" charset="-127"/>
              </a:rPr>
              <a:t>di prendere visione della pratica n. ………………………. del …………………………… (</a:t>
            </a:r>
            <a:r>
              <a:rPr lang="it-IT" sz="1600" i="1" dirty="0" smtClean="0">
                <a:latin typeface="Century Gothic" panose="020B0502020202020204" pitchFamily="34" charset="0"/>
                <a:ea typeface="Batang" panose="02030600000101010101" pitchFamily="18" charset="-127"/>
              </a:rPr>
              <a:t>oppure indicare il nome del soggetto e gli altri elementi che possono meglio fare individuare la pratica</a:t>
            </a:r>
            <a:r>
              <a:rPr lang="it-IT" sz="1600" dirty="0" smtClean="0">
                <a:latin typeface="Century Gothic" panose="020B0502020202020204" pitchFamily="34" charset="0"/>
                <a:ea typeface="Batang" panose="02030600000101010101" pitchFamily="18" charset="-127"/>
              </a:rPr>
              <a:t>) e di poter estrarre copia dei relativi atti.</a:t>
            </a:r>
            <a:br>
              <a:rPr lang="it-IT" sz="1600" dirty="0" smtClean="0">
                <a:latin typeface="Century Gothic" panose="020B0502020202020204" pitchFamily="34" charset="0"/>
                <a:ea typeface="Batang" panose="02030600000101010101" pitchFamily="18" charset="-127"/>
              </a:rPr>
            </a:br>
            <a:r>
              <a:rPr lang="it-IT" sz="1600" dirty="0" smtClean="0">
                <a:latin typeface="Century Gothic" panose="020B0502020202020204" pitchFamily="34" charset="0"/>
                <a:ea typeface="Batang" panose="02030600000101010101" pitchFamily="18" charset="-127"/>
              </a:rPr>
              <a:t/>
            </a:r>
            <a:br>
              <a:rPr lang="it-IT" sz="1600" dirty="0" smtClean="0">
                <a:latin typeface="Century Gothic" panose="020B0502020202020204" pitchFamily="34" charset="0"/>
                <a:ea typeface="Batang" panose="02030600000101010101" pitchFamily="18" charset="-127"/>
              </a:rPr>
            </a:br>
            <a:r>
              <a:rPr lang="it-IT" sz="1600" dirty="0" smtClean="0">
                <a:latin typeface="Century Gothic" panose="020B0502020202020204" pitchFamily="34" charset="0"/>
                <a:ea typeface="Batang" panose="02030600000101010101" pitchFamily="18" charset="-127"/>
              </a:rPr>
              <a:t>Attende risposta entro 30 (trenta) giorni dal ricevimento della presente.</a:t>
            </a:r>
            <a:br>
              <a:rPr lang="it-IT" sz="1600" dirty="0" smtClean="0">
                <a:latin typeface="Century Gothic" panose="020B0502020202020204" pitchFamily="34" charset="0"/>
                <a:ea typeface="Batang" panose="02030600000101010101" pitchFamily="18" charset="-127"/>
              </a:rPr>
            </a:br>
            <a:r>
              <a:rPr lang="it-IT" sz="1600" dirty="0" smtClean="0">
                <a:latin typeface="Century Gothic" panose="020B0502020202020204" pitchFamily="34" charset="0"/>
                <a:ea typeface="Batang" panose="02030600000101010101" pitchFamily="18" charset="-127"/>
              </a:rPr>
              <a:t/>
            </a:r>
            <a:br>
              <a:rPr lang="it-IT" sz="1600" dirty="0" smtClean="0">
                <a:latin typeface="Century Gothic" panose="020B0502020202020204" pitchFamily="34" charset="0"/>
                <a:ea typeface="Batang" panose="02030600000101010101" pitchFamily="18" charset="-127"/>
              </a:rPr>
            </a:br>
            <a:r>
              <a:rPr lang="it-IT" sz="1600" dirty="0" smtClean="0">
                <a:latin typeface="Century Gothic" panose="020B0502020202020204" pitchFamily="34" charset="0"/>
                <a:ea typeface="Batang" panose="02030600000101010101" pitchFamily="18" charset="-127"/>
              </a:rPr>
              <a:t>In caso di omissione o di ritardo avverte sin d'ora che provvederà ad agire giudizialmente, sia in sede amministrativa che penale, ai sensi della L 241/90.</a:t>
            </a:r>
            <a:br>
              <a:rPr lang="it-IT" sz="1600" dirty="0" smtClean="0">
                <a:latin typeface="Century Gothic" panose="020B0502020202020204" pitchFamily="34" charset="0"/>
                <a:ea typeface="Batang" panose="02030600000101010101" pitchFamily="18" charset="-127"/>
              </a:rPr>
            </a:br>
            <a:r>
              <a:rPr lang="it-IT" sz="1600" dirty="0" smtClean="0">
                <a:latin typeface="Century Gothic" panose="020B0502020202020204" pitchFamily="34" charset="0"/>
                <a:ea typeface="Batang" panose="02030600000101010101" pitchFamily="18" charset="-127"/>
              </a:rPr>
              <a:t>Data,                                                                                                                                   </a:t>
            </a:r>
            <a:r>
              <a:rPr lang="it-IT" sz="1600" i="1" dirty="0" smtClean="0">
                <a:latin typeface="Century Gothic" panose="020B0502020202020204" pitchFamily="34" charset="0"/>
                <a:ea typeface="Batang" panose="02030600000101010101" pitchFamily="18" charset="-127"/>
              </a:rPr>
              <a:t>firma</a:t>
            </a:r>
            <a:r>
              <a:rPr lang="it-IT" sz="1800" dirty="0" smtClean="0">
                <a:latin typeface="Century Gothic" panose="020B0502020202020204" pitchFamily="34" charset="0"/>
                <a:ea typeface="Batang" panose="02030600000101010101" pitchFamily="18" charset="-127"/>
              </a:rPr>
              <a:t/>
            </a:r>
            <a:br>
              <a:rPr lang="it-IT" sz="1800" dirty="0" smtClean="0">
                <a:latin typeface="Century Gothic" panose="020B0502020202020204" pitchFamily="34" charset="0"/>
                <a:ea typeface="Batang" panose="02030600000101010101" pitchFamily="18" charset="-127"/>
              </a:rPr>
            </a:br>
            <a:endParaRPr lang="it-IT" sz="1800" dirty="0">
              <a:latin typeface="Century Gothic" panose="020B0502020202020204" pitchFamily="34" charset="0"/>
              <a:ea typeface="Batang" panose="02030600000101010101" pitchFamily="18" charset="-127"/>
            </a:endParaRPr>
          </a:p>
        </p:txBody>
      </p:sp>
      <p:pic>
        <p:nvPicPr>
          <p:cNvPr id="4" name="Immagine 3" descr="Descrizione: Descrizione: Descrizione: logo_agora"/>
          <p:cNvPicPr/>
          <p:nvPr/>
        </p:nvPicPr>
        <p:blipFill>
          <a:blip r:embed="rId3" r:link="rId4" cstate="print"/>
          <a:srcRect/>
          <a:stretch>
            <a:fillRect/>
          </a:stretch>
        </p:blipFill>
        <p:spPr bwMode="auto">
          <a:xfrm>
            <a:off x="8476489" y="5892800"/>
            <a:ext cx="2415031" cy="599440"/>
          </a:xfrm>
          <a:prstGeom prst="rect">
            <a:avLst/>
          </a:prstGeom>
          <a:noFill/>
          <a:ln w="9525">
            <a:noFill/>
            <a:miter lim="800000"/>
            <a:headEnd/>
            <a:tailEnd/>
          </a:ln>
        </p:spPr>
      </p:pic>
    </p:spTree>
    <p:extLst>
      <p:ext uri="{BB962C8B-B14F-4D97-AF65-F5344CB8AC3E}">
        <p14:creationId xmlns:p14="http://schemas.microsoft.com/office/powerpoint/2010/main" xmlns="" val="3382023276"/>
      </p:ext>
    </p:extLst>
  </p:cSld>
  <p:clrMapOvr>
    <a:overrideClrMapping bg1="lt1" tx1="dk1" bg2="lt2" tx2="dk2" accent1="accent1" accent2="accent2" accent3="accent3" accent4="accent4" accent5="accent5" accent6="accent6" hlink="hlink" folHlink="folHlink"/>
  </p:clrMapOvr>
  <p:timing>
    <p:tnLst>
      <p:par>
        <p:cTn id="1" dur="indefinite" restart="never" nodeType="tmRoot"/>
      </p:par>
    </p:tnLst>
  </p:timing>
</p:sld>
</file>

<file path=ppt/theme/theme1.xml><?xml version="1.0" encoding="utf-8"?>
<a:theme xmlns:a="http://schemas.openxmlformats.org/drawingml/2006/main" name="Tema di Offic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xmlns="" name="Office Theme" id="{62F939B6-93AF-4DB8-9C6B-D6C7DFDC589F}" vid="{4A3C46E8-61CC-4603-A589-7422A47A8E4A}"/>
    </a:ext>
  </a:extLst>
</a:theme>
</file>

<file path=ppt/theme/themeOverride1.xml><?xml version="1.0" encoding="utf-8"?>
<a:themeOverride xmlns:a="http://schemas.openxmlformats.org/drawingml/2006/main">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themeOverride>
</file>

<file path=docProps/app.xml><?xml version="1.0" encoding="utf-8"?>
<Properties xmlns="http://schemas.openxmlformats.org/officeDocument/2006/extended-properties" xmlns:vt="http://schemas.openxmlformats.org/officeDocument/2006/docPropsVTypes">
  <Template>Slice</Template>
  <TotalTime>344</TotalTime>
  <Words>285</Words>
  <Application>Microsoft Office PowerPoint</Application>
  <PresentationFormat>Personalizzato</PresentationFormat>
  <Paragraphs>10</Paragraphs>
  <Slides>10</Slides>
  <Notes>0</Notes>
  <HiddenSlides>0</HiddenSlides>
  <MMClips>0</MMClips>
  <ScaleCrop>false</ScaleCrop>
  <HeadingPairs>
    <vt:vector size="4" baseType="variant">
      <vt:variant>
        <vt:lpstr>Tema</vt:lpstr>
      </vt:variant>
      <vt:variant>
        <vt:i4>1</vt:i4>
      </vt:variant>
      <vt:variant>
        <vt:lpstr>Titoli diapositive</vt:lpstr>
      </vt:variant>
      <vt:variant>
        <vt:i4>10</vt:i4>
      </vt:variant>
    </vt:vector>
  </HeadingPairs>
  <TitlesOfParts>
    <vt:vector size="11" baseType="lpstr">
      <vt:lpstr>Tema di Office</vt:lpstr>
      <vt:lpstr>Diapositiva 1</vt:lpstr>
      <vt:lpstr>        Art. 22                     (Definizioni e principi in materia di accesso)  1. Ai fini del presente capo si intende:   a) per "diritto di accesso", il diritto degli interessati di prendere visione e di estrarre copia di  documenti amministrativi;    b) per "interessati", tutti i soggetti privati, compresi quelli portatori di interessi pubblici o diffusi, che  abbiano un interesse diretto, concreto e attuale, corrispondente ad una situazione giuridicamente tutelata  e collegata al documento al quale è chiesto l'accesso;   c) per "controinteressati", tutti i soggetti, individuati o facilmente individuabili in base alla natura del  documento richiesto, che dall'esercizio dell'accesso vedrebbero compromesso il loro diritto alla  riservatezza;   d) per "documento amministrativo", ogni rappresentazione grafica, fotocinematografica, elettromagnetica  o di qualunque altra specie del contenuto di atti, anche interni o non relativi ad uno specifico  procedimento, detenuti da una pubblica amministrazione e concernenti attività di pubblico interesse,  indipendentemente dalla natura pubblicistica o privatistica della loro disciplina sostanziale; </vt:lpstr>
      <vt:lpstr>        e) per "pubblica amministrazione", tutti i soggetti di diritto pubblico e i soggetti di diritto privato  limitatamente alla loro attività di pubblico interesse disciplinata dal diritto nazionale o comunitario.  2. L'accesso ai documenti amministrativi, attese le sue rilevanti finalità di pubblico interesse, costituisce principio generale dell'attività amministrativa al fine di favorire la partecipazione e di assicurarne l'imparzialità e la trasparenza.  3. Tutti i documenti amministrativi sono accessibili, ad eccezione di quelli indicati all'articolo 24, commi 1, 2, 3, 5 e 6.  4. Non sono accessibili le informazioni in possesso di una pubblica amministrazione che non abbiano forma di documento amministrativo, salvo quanto previsto dal decreto legislativo 30 giugno 2003, n. 196, in materia di accesso a dati personali da parte della persona cui i dati si riferiscono.  5. L'acquisizione di documenti amministrativi da parte di soggetti pubblici, ove non rientrante nella previsione dell'articolo 43, comma 2, del testo unico delle disposizioni legislative e regolamentari in materia di documentazione amministrativa, di cui al decreto del Presidente della Repubblica 28 dicembre 2000, n. 445, si informa al principio di leale cooperazione istituzionale.  6. Il diritto di accesso è esercitabile fino a quando la pubblica amministrazione ha l'obbligo di detenere i documenti amministrativi ai quali si chiede di accedere.  </vt:lpstr>
      <vt:lpstr>                                                   Art. 23                       (Ambito di applicazione del diritto di accesso)  1. Il diritto di accesso di cui all'articolo 22 si esercita nei confronti delle pubbliche amministrazioni, delle aziende autonome e speciali, degli enti pubblici e dei gestori di pubblici servizi. Il diritto di accesso nei confronti delle Autorità di garanzia e di vigilanza si esercita nell'ambito dei rispettivi ordinamenti, secondo quanto previsto dall'articolo 24.</vt:lpstr>
      <vt:lpstr>                                                                                       Art. 24                                                                                (Esclusione dal diritto di accesso)  1. Il diritto di accesso è escluso:   a) per i documenti coperti da segreto di Stato ai sensi della legge 24 ottobre 1977, n. 801, e successive  modificazioni, e nei casi di segreto o di divieto di divulgazione espressamente previsti dalla legge, dal  regolamento governativo di cui al comma 6 e dalle pubbliche amministrazioni ai sensi del comma 2 del  presente articolo;   b) nei procedimenti tributari, per i quali restano ferme le particolari norme che li regolano;   c) nei confronti dell'attività della pubblica amministrazione diretta all'emanazione di atti normativi,  amministrativi generali, di pianificazione e di programmazione, per i quali restano ferme le particolari norme  che ne regolano la formazione;   d) nei procedimenti selettivi, nei confronti dei documenti amministrativi contenenti informazioni di carattere  psico-attitudinale relativi a terzi.  2. Le singole pubbliche amministrazioni individuano le categorie di documenti da esse formati o comunque rientranti nella loro disponibilità sottratti all'accesso ai sensi del comma 1.  </vt:lpstr>
      <vt:lpstr> 3. Non sono ammissibili istanze di accesso preordinate ad un controllo generalizzato dell'operato delle pubbliche amministrazioni.  4. L'accesso ai documenti amministrativi non può essere negato ove sia sufficiente fare ricorso al potere di differimento.  5. I documenti contenenti informazioni connesse agli interessi di cui al comma 1 sono considerati segreti solo nell'ambito e nei limiti di tale connessione. A tale fine le pubbliche amministrazioni fissano, per ogni categoria di documenti, anche l'eventuale periodo di tempo per il quale essi sono sottratti all'accesso  6. Con regolamento, adottato ai sensi dell'articolo 17, comma 2, della legge 23 agosto 1988, n. 400, il Governo può prevedere casi di sottrazione all'accesso di documenti amministrativi:   a) quando, al di fuori delle ipotesi disciplinate dall'articolo 12 della legge 24 ottobre 1977, n. 801, dalla loro  divulgazione possa derivare una lesione, specifica e individuata, alla sicurezza e alla difesa nazionale,  all'esercizio della sovranità nazionale e alla continuità e alla correttezza delle relazioni internazionali, con  particolare riferimento alle ipotesi previste dai trattati e dalle relative leggi di attuazione;   b) quando l'accesso possa arrecare pregiudizio ai processi di formazione, di determinazione e di attuazione  della politica monetaria e valutaria; </vt:lpstr>
      <vt:lpstr> c) quando i documenti riguardino le strutture, i mezzi, le dotazioni, il personale e le azioni strettamente  strumentali alla tutela dell'ordine pubblico, alla prevenzione e alla repressione della criminalità con  particolare riferimento alle tecniche investigative, alla identità delle fonti di informazione e alla sicurezza dei  beni e delle persone coinvolte, all'attività di polizia giudiziaria e di conduzione delle indagini;   d) quando i documenti riguardino la vita privata o la riservatezza di persone fisiche, persone giuridiche,  gruppi, imprese e associazioni, con particolare riferimento agli interessi epistolare, sanitario, professionale,  finanziario, industriale e commerciale di cui siano in concreto titolari, ancorché i relativi dati siano forniti  all'amministrazione dagli stessi soggetti cui si riferiscono;   e) quando i documenti riguardino l'attività in corso di contrattazione collettiva nazionale di lavoro e gli atti  interni connessi all'espletamento del relativo mandato.  7. Deve comunque essere garantito ai richiedenti l’accesso ai documenti amministrativi la cui conoscenza sia necessaria per curare o per difendere i propri interessi giuridici. Nel caso di documenti contenenti dati sensibili e giudiziari, l’accesso è consentito nei limiti in cui sia strettamente indispensabile e nei termini previsti dall'articolo 60 del decreto legislativo 30 giugno 2003, n. 196, in caso di dati idonei a rivelare lo stato di salute e la vita sessuale".</vt:lpstr>
      <vt:lpstr>                                                                           Art. 25                                                                 (Modalità di esercizio del diritto di accesso e ricorso)  1. Il diritto di accesso si esercita mediante esame ed estrazione di copia dei documenti amministrativi, nei modi e con i limiti indicati dalla presente legge. L'esame dei documenti è gratuito. Il rilascio di copia è subordinato soltanto al rimborso del costo di riproduzione, salve le disposizioni vigenti in materia di bollo, nonché i diritti di ricerca e di visura.  2. La richiesta di accesso ai documenti deve essere motivata. Essa deve essere rivolta all'amministrazione che ha formato il documento o che lo detiene stabilmente.  3. Il rifiuto, il differimento e la limitazione dell'accesso sono ammessi nei casi e nei limiti stabiliti dall'articolo 24 e debbono essere motivati.  4. Decorsi inutilmente trenta giorni dalla richiesta, questa si intende respinta. In caso di diniego dell'accesso, espresso o tacito, o di differimento dello stesso ai sensi dell'articolo 24, comma 4, il richiedente può presentare ricorso al tribunale amministrativo regionale ai sensi del comma 5, ovvero chiedere, nello stesso termine e nei confronti degli atti delle amministrazioni comunali, provinciali e regionali, al difensore civico competente per ambito territoriale, ove costituito, che sia riesaminata la suddetta determinazione. Qualora tale organo non sia stato istituito, la competenza è attribuita al difensore civico competente per l'ambito territoriale immediatamente superiore. Nei confronti degli atti delle amministrazioni centrali e periferiche dello Stato tale richiesta è inoltrata presso la Commissione per l'accesso di cui all'articolo 27 nonchè presso l'amministrazione resistente. Il difensore civico o la Commissione per l'accesso si pronunciano entro trenta giorni dalla presentazione dell'istanza. Scaduto infruttuosamente tale termine, il ricorso si intende respinto. Se il difensore civico o la Commissione per l'accesso ritengono illegittimo il diniego o il differimento, ne informano il richiedente e lo comunicano all'autorità disponente.</vt:lpstr>
      <vt:lpstr>Se questa non emana il provvedimento confermativo motivato entro trenta giorni dal ricevimento della comunicazione del difensore civico o della Commissione, l'accesso è consentito. Qualora il richiedente l'accesso si sia rivolto al difensore civico o alla Commissione, il termine di cui al comma 5 decorre dalla data di ricevimento, da parte del richiedente, dell'esito della sua istanza al difensore civico o alla Commissione stessa. Se l'accesso è negato o differito per motivi inerenti ai dati personali che si riferiscono a soggetti terzi, la Commissione provvede, sentito il Garante per la protezione dei dati personali, il quale si pronuncia entro il termine di dieci giorni dalla richiesta, decorso inutilmente il quale il parere si intende reso. Qualora un procedimento di cui alla sezione III del capo I del titolo I della parte III del decreto legislativo 30 giugno 2003, n. 196, o di cui agli articoli 154, 157, 158, 159 e 160 del medesimo decreto legislativo n. 196 del 2003, relativo al trattamento pubblico di dati personali da parte di una pubblica amministrazione, interessi l'accesso ai documenti amministrativi, il Garante per la protezione dei dati personali chiede il parere, obbligatorio e non vincolante, della Commissione per l'accesso ai documenti amministrativi. La richiesta di parere sospende il termine per la pronuncia del Garante sino all'acquisizione del parere, e comunque per non oltre quindici giorni. Decorso inutilmente detto termine, il Garante adotta la propria decisione.   5. Le controversie relative all’accesso ai documenti amministrativi sono disciplinate dal codice del processo amministrativo. </vt:lpstr>
      <vt:lpstr>                                      RICHIESTA DI RILASCIO O VISIONE DI ATTI AMMINISTRATIVI              (in carta semplice)  Spett.le Amministrazione Comunale  Il sottoscritto……………………………………………………………. al fine di verificare la legittimità della pratica essendo interessato quale (ad es.: confinante oppure individuare altro specifico motivo)                                                                                     CHIEDE  di prendere visione della pratica n. ………………………. del …………………………… (oppure indicare il nome del soggetto e gli altri elementi che possono meglio fare individuare la pratica) e di poter estrarre copia dei relativi atti.  Attende risposta entro 30 (trenta) giorni dal ricevimento della presente.  In caso di omissione o di ritardo avverte sin d'ora che provvederà ad agire giudizialmente, sia in sede amministrativa che penale, ai sensi della L 241/90. Data,                                                                                                                                   firma </vt:lpstr>
    </vt:vector>
  </TitlesOfParts>
  <LinksUpToDate>false</LinksUpToDate>
  <SharedDoc>false</SharedDoc>
  <HyperlinksChanged>false</HyperlinksChanged>
  <AppVersion>12.0000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Art. 5 La Repubblica, una e indivisibile, riconosce e promuove le autonomie locali; attua nei servizi che dipendono dallo Stato il più ampio decentramento amministrativo; adegua i principi ed i metodi della sua legislazione alle esigenze dell’autonomia e del decentramento</dc:title>
  <dc:creator>Sara Santamaria</dc:creator>
  <cp:lastModifiedBy>Luca</cp:lastModifiedBy>
  <cp:revision>49</cp:revision>
  <dcterms:created xsi:type="dcterms:W3CDTF">2015-06-03T08:11:44Z</dcterms:created>
  <dcterms:modified xsi:type="dcterms:W3CDTF">2015-06-25T17:19:12Z</dcterms:modified>
</cp:coreProperties>
</file>